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4" r:id="rId4"/>
    <p:sldId id="335" r:id="rId5"/>
    <p:sldId id="336" r:id="rId6"/>
    <p:sldId id="258" r:id="rId7"/>
    <p:sldId id="259" r:id="rId8"/>
    <p:sldId id="260" r:id="rId9"/>
    <p:sldId id="262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63" r:id="rId18"/>
    <p:sldId id="264" r:id="rId19"/>
    <p:sldId id="313" r:id="rId20"/>
    <p:sldId id="274" r:id="rId21"/>
    <p:sldId id="275" r:id="rId22"/>
    <p:sldId id="276" r:id="rId23"/>
    <p:sldId id="312" r:id="rId24"/>
    <p:sldId id="277" r:id="rId25"/>
    <p:sldId id="278" r:id="rId26"/>
    <p:sldId id="282" r:id="rId27"/>
    <p:sldId id="284" r:id="rId28"/>
    <p:sldId id="314" r:id="rId29"/>
    <p:sldId id="315" r:id="rId30"/>
    <p:sldId id="316" r:id="rId31"/>
    <p:sldId id="317" r:id="rId32"/>
    <p:sldId id="285" r:id="rId33"/>
    <p:sldId id="318" r:id="rId34"/>
    <p:sldId id="319" r:id="rId35"/>
    <p:sldId id="320" r:id="rId36"/>
    <p:sldId id="321" r:id="rId37"/>
    <p:sldId id="286" r:id="rId38"/>
    <p:sldId id="287" r:id="rId39"/>
    <p:sldId id="290" r:id="rId40"/>
    <p:sldId id="322" r:id="rId41"/>
    <p:sldId id="293" r:id="rId42"/>
    <p:sldId id="324" r:id="rId43"/>
    <p:sldId id="297" r:id="rId44"/>
    <p:sldId id="323" r:id="rId45"/>
    <p:sldId id="325" r:id="rId46"/>
    <p:sldId id="326" r:id="rId47"/>
    <p:sldId id="298" r:id="rId48"/>
    <p:sldId id="299" r:id="rId49"/>
    <p:sldId id="303" r:id="rId50"/>
    <p:sldId id="328" r:id="rId51"/>
    <p:sldId id="329" r:id="rId52"/>
    <p:sldId id="330" r:id="rId53"/>
    <p:sldId id="331" r:id="rId54"/>
    <p:sldId id="332" r:id="rId55"/>
    <p:sldId id="333" r:id="rId56"/>
    <p:sldId id="33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CFDA481-C273-4F3F-8B4B-BCB4C5CFA5B3}">
          <p14:sldIdLst>
            <p14:sldId id="256"/>
            <p14:sldId id="257"/>
            <p14:sldId id="304"/>
            <p14:sldId id="335"/>
            <p14:sldId id="336"/>
            <p14:sldId id="258"/>
            <p14:sldId id="259"/>
            <p14:sldId id="260"/>
            <p14:sldId id="262"/>
            <p14:sldId id="305"/>
            <p14:sldId id="306"/>
            <p14:sldId id="307"/>
            <p14:sldId id="308"/>
            <p14:sldId id="309"/>
            <p14:sldId id="310"/>
            <p14:sldId id="311"/>
            <p14:sldId id="263"/>
          </p14:sldIdLst>
        </p14:section>
        <p14:section name="Раздел без заголовка" id="{49614B1A-4B69-47D7-983B-F88275E7D237}">
          <p14:sldIdLst>
            <p14:sldId id="264"/>
            <p14:sldId id="313"/>
            <p14:sldId id="274"/>
            <p14:sldId id="275"/>
            <p14:sldId id="276"/>
            <p14:sldId id="312"/>
            <p14:sldId id="277"/>
            <p14:sldId id="278"/>
            <p14:sldId id="282"/>
            <p14:sldId id="284"/>
            <p14:sldId id="314"/>
            <p14:sldId id="315"/>
            <p14:sldId id="316"/>
            <p14:sldId id="317"/>
            <p14:sldId id="285"/>
            <p14:sldId id="318"/>
            <p14:sldId id="319"/>
            <p14:sldId id="320"/>
            <p14:sldId id="321"/>
            <p14:sldId id="286"/>
            <p14:sldId id="287"/>
            <p14:sldId id="290"/>
            <p14:sldId id="322"/>
            <p14:sldId id="293"/>
            <p14:sldId id="324"/>
            <p14:sldId id="297"/>
            <p14:sldId id="323"/>
            <p14:sldId id="325"/>
            <p14:sldId id="326"/>
            <p14:sldId id="298"/>
            <p14:sldId id="299"/>
            <p14:sldId id="303"/>
            <p14:sldId id="328"/>
            <p14:sldId id="329"/>
            <p14:sldId id="330"/>
            <p14:sldId id="331"/>
            <p14:sldId id="33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F2B7DE-45BF-495B-9923-DCA33B042267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5C6F56-F6AC-437C-907E-6FF287FD7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29684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ВЫСТАВКА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работ победителей и участников</a:t>
            </a:r>
            <a:br>
              <a:rPr lang="ru-RU" sz="3600" dirty="0" smtClean="0"/>
            </a:br>
            <a:r>
              <a:rPr lang="ru-RU" sz="3600" dirty="0" smtClean="0"/>
              <a:t>межрегионального конкурса детского художественного творчества                       «От Байкала до Амура…»,     посвящённого   50-летию начала строительства  Байкало-Амурской магистрали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629424" cy="7858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Работы победителей</a:t>
            </a:r>
          </a:p>
          <a:p>
            <a:r>
              <a:rPr lang="ru-RU" dirty="0" smtClean="0"/>
              <a:t>  </a:t>
            </a:r>
            <a:r>
              <a:rPr lang="en-US" dirty="0" smtClean="0"/>
              <a:t>I-II </a:t>
            </a:r>
            <a:r>
              <a:rPr lang="ru-RU" dirty="0" smtClean="0"/>
              <a:t>места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4\БАМ\Работы участников\Номинация Графика\11-12 лет\Шмакова Дарья, 12 лет, Путь проложен. ДШИ 10, Вышивалова С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785926"/>
            <a:ext cx="5678459" cy="35004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1600200"/>
            <a:ext cx="2786082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Шмакова Дарья,      12 лет</a:t>
            </a:r>
          </a:p>
          <a:p>
            <a:pPr>
              <a:buNone/>
            </a:pPr>
            <a:r>
              <a:rPr lang="ru-RU" dirty="0" smtClean="0"/>
              <a:t>  «Путь проложен»,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000" dirty="0" smtClean="0"/>
              <a:t>преподаватель</a:t>
            </a:r>
          </a:p>
          <a:p>
            <a:pPr>
              <a:buNone/>
            </a:pPr>
            <a:r>
              <a:rPr lang="ru-RU" sz="2000" dirty="0" smtClean="0"/>
              <a:t>  С.В. </a:t>
            </a:r>
            <a:r>
              <a:rPr lang="ru-RU" sz="2000" dirty="0" err="1" smtClean="0"/>
              <a:t>Вышивалова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   СПб  ГБУ  ДО    ДШИ № 10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024\БАМ\Работы участников\Номинация Графика\13-14 лет\Дыбенко Прасковья 14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5829313" cy="43701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1285860"/>
            <a:ext cx="2857520" cy="484030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Дыбенко</a:t>
            </a:r>
            <a:r>
              <a:rPr lang="ru-RU" b="1" dirty="0" smtClean="0"/>
              <a:t> Прасковья, 14 лет</a:t>
            </a:r>
          </a:p>
          <a:p>
            <a:pPr>
              <a:buNone/>
            </a:pPr>
            <a:r>
              <a:rPr lang="ru-RU" dirty="0" smtClean="0"/>
              <a:t>«Строительство БАМ»,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преподаватель</a:t>
            </a:r>
          </a:p>
          <a:p>
            <a:pPr>
              <a:buNone/>
            </a:pPr>
            <a:r>
              <a:rPr lang="ru-RU" sz="2400" dirty="0" smtClean="0"/>
              <a:t>   М.Е. Куликова, СПб  ГБУ  ДО   </a:t>
            </a:r>
          </a:p>
          <a:p>
            <a:pPr>
              <a:buNone/>
            </a:pPr>
            <a:r>
              <a:rPr lang="ru-RU" sz="2400" dirty="0" smtClean="0"/>
              <a:t>         ДХШ</a:t>
            </a:r>
          </a:p>
          <a:p>
            <a:pPr>
              <a:buNone/>
            </a:pPr>
            <a:r>
              <a:rPr lang="ru-RU" sz="2400" dirty="0" smtClean="0"/>
              <a:t>«Александрино»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2024\БАМ\Работы участников\Номинация Графика\13-14 лет\Мельникова Анастасия 13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82" y="1097486"/>
            <a:ext cx="4543984" cy="527759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142984"/>
            <a:ext cx="3500462" cy="498317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Мельникова  Анастасия,          13 лет</a:t>
            </a:r>
          </a:p>
          <a:p>
            <a:pPr>
              <a:buNone/>
            </a:pPr>
            <a:r>
              <a:rPr lang="ru-RU" dirty="0" smtClean="0"/>
              <a:t>  «Горные хребты и перевалы при строительстве  БАМ», преподаватель</a:t>
            </a:r>
          </a:p>
          <a:p>
            <a:pPr>
              <a:buNone/>
            </a:pPr>
            <a:r>
              <a:rPr lang="ru-RU" dirty="0" smtClean="0"/>
              <a:t>   В.А. </a:t>
            </a:r>
            <a:r>
              <a:rPr lang="ru-RU" dirty="0" err="1" smtClean="0"/>
              <a:t>Кохистани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СПб  ГБУ  ДО    </a:t>
            </a:r>
          </a:p>
          <a:p>
            <a:pPr>
              <a:buNone/>
            </a:pPr>
            <a:r>
              <a:rPr lang="ru-RU" dirty="0" smtClean="0"/>
              <a:t>            ДХШ</a:t>
            </a:r>
          </a:p>
          <a:p>
            <a:pPr>
              <a:buNone/>
            </a:pPr>
            <a:r>
              <a:rPr lang="ru-RU" dirty="0" smtClean="0"/>
              <a:t>    «Александрино»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2024\БАМ\Работы участников\Номинация Графика\13-14 лет\Гришанова Филиппина 13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02" y="967295"/>
            <a:ext cx="4329126" cy="542756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928670"/>
            <a:ext cx="3429024" cy="51974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Гришанова </a:t>
            </a:r>
            <a:r>
              <a:rPr lang="ru-RU" b="1" dirty="0" err="1" smtClean="0"/>
              <a:t>Филиппина</a:t>
            </a:r>
            <a:r>
              <a:rPr lang="ru-RU" b="1" dirty="0" smtClean="0"/>
              <a:t>,     13 лет</a:t>
            </a:r>
          </a:p>
          <a:p>
            <a:pPr>
              <a:buNone/>
            </a:pPr>
            <a:r>
              <a:rPr lang="ru-RU" dirty="0" smtClean="0"/>
              <a:t>   «Всесоюзная  ударная  комсомольская стройка», линогравюра,</a:t>
            </a:r>
          </a:p>
          <a:p>
            <a:pPr>
              <a:buNone/>
            </a:pPr>
            <a:r>
              <a:rPr lang="ru-RU" dirty="0" smtClean="0"/>
              <a:t>   преподаватель  В.А. </a:t>
            </a:r>
            <a:r>
              <a:rPr lang="ru-RU" dirty="0" err="1" smtClean="0"/>
              <a:t>Кохистани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СПб  ГБУ  ДО        </a:t>
            </a:r>
          </a:p>
          <a:p>
            <a:pPr>
              <a:buNone/>
            </a:pPr>
            <a:r>
              <a:rPr lang="ru-RU" dirty="0" smtClean="0"/>
              <a:t>          ДХШ</a:t>
            </a:r>
          </a:p>
          <a:p>
            <a:pPr>
              <a:buNone/>
            </a:pPr>
            <a:r>
              <a:rPr lang="ru-RU" dirty="0" smtClean="0"/>
              <a:t>   «Александрино»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2024\БАМ\Работы участников\Номинация Графика\13-14 лет\Голубева София Строим будуще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5308114" cy="36493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357298"/>
            <a:ext cx="2928958" cy="4768865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Голубева</a:t>
            </a:r>
            <a:r>
              <a:rPr lang="ru-RU" b="1" dirty="0" smtClean="0"/>
              <a:t> София,        14 лет</a:t>
            </a:r>
          </a:p>
          <a:p>
            <a:r>
              <a:rPr lang="ru-RU" dirty="0" smtClean="0"/>
              <a:t>«Строим    будущее»,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Н. </a:t>
            </a:r>
            <a:r>
              <a:rPr lang="ru-RU" dirty="0" err="1" smtClean="0"/>
              <a:t>Р.Бикташева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СПб  ГБУ  ДО ДШИ  ЦГИ   </a:t>
            </a:r>
          </a:p>
          <a:p>
            <a:pPr>
              <a:buNone/>
            </a:pPr>
            <a:r>
              <a:rPr lang="ru-RU" dirty="0" smtClean="0"/>
              <a:t>      имени      </a:t>
            </a:r>
          </a:p>
          <a:p>
            <a:pPr>
              <a:buNone/>
            </a:pPr>
            <a:r>
              <a:rPr lang="ru-RU" dirty="0" smtClean="0"/>
              <a:t>А.А. Ахматовой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2024\БАМ\Работы участников\Номинация Графика\13-14 лет\Зайцев Роман 14л Сквозь прегра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30"/>
            <a:ext cx="5472122" cy="461710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214423"/>
            <a:ext cx="2857520" cy="471490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Зайцев  Роман,       14 лет</a:t>
            </a:r>
          </a:p>
          <a:p>
            <a:r>
              <a:rPr lang="ru-RU" dirty="0" smtClean="0"/>
              <a:t>«Сквозь преграды»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преподаватель</a:t>
            </a:r>
          </a:p>
          <a:p>
            <a:pPr>
              <a:buNone/>
            </a:pPr>
            <a:r>
              <a:rPr lang="ru-RU" sz="2400" dirty="0" smtClean="0"/>
              <a:t>      Е.В. </a:t>
            </a:r>
            <a:r>
              <a:rPr lang="ru-RU" sz="2400" dirty="0" err="1" smtClean="0"/>
              <a:t>Белик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СПб ГБУ ДО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ДШИ имени</a:t>
            </a:r>
          </a:p>
          <a:p>
            <a:pPr>
              <a:buNone/>
            </a:pPr>
            <a:r>
              <a:rPr lang="ru-RU" sz="2400" dirty="0" smtClean="0"/>
              <a:t>М. </a:t>
            </a:r>
            <a:r>
              <a:rPr lang="ru-RU" sz="2400" dirty="0" err="1" smtClean="0"/>
              <a:t>А.Балакирева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II</a:t>
            </a:r>
            <a:r>
              <a:rPr lang="ru-RU" sz="3600" dirty="0" smtClean="0"/>
              <a:t>  место, номинация</a:t>
            </a:r>
            <a:r>
              <a:rPr lang="en-US" sz="3600" dirty="0" smtClean="0"/>
              <a:t> </a:t>
            </a:r>
            <a:r>
              <a:rPr lang="ru-RU" sz="3600" dirty="0" smtClean="0"/>
              <a:t>«Графика»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2024\БАМ\Работы участников\Номинация Графика\13-14 лет\Краснов А. 13 лет. СПБ ДШИ Гли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5359833" cy="387333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285860"/>
            <a:ext cx="3000396" cy="484030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Краснов Артём, 13 лет</a:t>
            </a:r>
          </a:p>
          <a:p>
            <a:r>
              <a:rPr lang="ru-RU" dirty="0" smtClean="0"/>
              <a:t>«Путь через горы»,</a:t>
            </a:r>
          </a:p>
          <a:p>
            <a:pPr>
              <a:buNone/>
            </a:pPr>
            <a:r>
              <a:rPr lang="ru-RU" dirty="0" smtClean="0"/>
              <a:t>  преподаватель</a:t>
            </a:r>
          </a:p>
          <a:p>
            <a:pPr>
              <a:buNone/>
            </a:pPr>
            <a:r>
              <a:rPr lang="ru-RU" dirty="0" err="1" smtClean="0"/>
              <a:t>Е.Н.Выштакалюк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СПб ГБУ ДО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ДШИ имени</a:t>
            </a:r>
          </a:p>
          <a:p>
            <a:pPr>
              <a:buNone/>
            </a:pPr>
            <a:r>
              <a:rPr lang="ru-RU" dirty="0" smtClean="0"/>
              <a:t>  М.И. Глинки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024\БАМ\Работы участников\Номинация Графика\13-14 лет\Николь Мопоан Альварес 14 лет. Трудовые будни б.гуашь, линер, маркер, 30х40 см. Преподаватель Глинский В.О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5401219" cy="37739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142984"/>
            <a:ext cx="2928958" cy="4983179"/>
          </a:xfrm>
        </p:spPr>
        <p:txBody>
          <a:bodyPr>
            <a:normAutofit/>
          </a:bodyPr>
          <a:lstStyle/>
          <a:p>
            <a:r>
              <a:rPr lang="ru-RU" b="1" dirty="0" smtClean="0"/>
              <a:t>Николь </a:t>
            </a:r>
            <a:r>
              <a:rPr lang="ru-RU" b="1" dirty="0" err="1" smtClean="0"/>
              <a:t>Мопоан</a:t>
            </a:r>
            <a:r>
              <a:rPr lang="ru-RU" b="1" dirty="0" smtClean="0"/>
              <a:t> </a:t>
            </a:r>
            <a:r>
              <a:rPr lang="ru-RU" b="1" dirty="0" err="1" smtClean="0"/>
              <a:t>Альварес</a:t>
            </a:r>
            <a:r>
              <a:rPr lang="ru-RU" b="1" dirty="0" smtClean="0"/>
              <a:t>,   14 лет</a:t>
            </a:r>
          </a:p>
          <a:p>
            <a:r>
              <a:rPr lang="ru-RU" dirty="0" smtClean="0"/>
              <a:t>«Трудовые будни»,</a:t>
            </a:r>
          </a:p>
          <a:p>
            <a:pPr>
              <a:buNone/>
            </a:pPr>
            <a:r>
              <a:rPr lang="ru-RU" sz="2400" dirty="0" smtClean="0"/>
              <a:t>преподаватель</a:t>
            </a:r>
          </a:p>
          <a:p>
            <a:pPr>
              <a:buNone/>
            </a:pPr>
            <a:r>
              <a:rPr lang="ru-RU" sz="2400" dirty="0" smtClean="0"/>
              <a:t> В.О. Глинский,</a:t>
            </a:r>
          </a:p>
          <a:p>
            <a:pPr>
              <a:buNone/>
            </a:pPr>
            <a:r>
              <a:rPr lang="ru-RU" dirty="0" smtClean="0"/>
              <a:t>  СПб ГБУ ДО  ДХШ № 16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24\БАМ\Работы участников\Номинация Графика\13-14 лет\Пушкарева Мария, 14 лет, репортажная съемка БАМ, преп. Шамаева Е.Ф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6357"/>
            <a:ext cx="5528192" cy="390290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500174"/>
            <a:ext cx="3000396" cy="4625989"/>
          </a:xfrm>
        </p:spPr>
        <p:txBody>
          <a:bodyPr>
            <a:normAutofit/>
          </a:bodyPr>
          <a:lstStyle/>
          <a:p>
            <a:r>
              <a:rPr lang="ru-RU" b="1" dirty="0" smtClean="0"/>
              <a:t>Пушкарёва Мария, </a:t>
            </a:r>
          </a:p>
          <a:p>
            <a:r>
              <a:rPr lang="ru-RU" b="1" dirty="0" smtClean="0"/>
              <a:t>14 лет</a:t>
            </a:r>
          </a:p>
          <a:p>
            <a:pPr>
              <a:buNone/>
            </a:pPr>
            <a:r>
              <a:rPr lang="ru-RU" dirty="0" smtClean="0"/>
              <a:t>«Репортажная съёмка»,</a:t>
            </a:r>
          </a:p>
          <a:p>
            <a:pPr>
              <a:buNone/>
            </a:pPr>
            <a:r>
              <a:rPr lang="ru-RU" sz="2400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Е.Ф. </a:t>
            </a:r>
            <a:r>
              <a:rPr lang="ru-RU" dirty="0" err="1" smtClean="0"/>
              <a:t>Шамаева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СПб  ГБУ  ДО   ДХШ № 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2024\БАМ\Работы участников\Номинация Графика\15-17 лет\Антонова А. 17 лет. СПБ ДШИ Гли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24767"/>
            <a:ext cx="4429156" cy="534631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000108"/>
            <a:ext cx="3114668" cy="5126055"/>
          </a:xfrm>
        </p:spPr>
        <p:txBody>
          <a:bodyPr>
            <a:normAutofit/>
          </a:bodyPr>
          <a:lstStyle/>
          <a:p>
            <a:r>
              <a:rPr lang="ru-RU" b="1" dirty="0" smtClean="0"/>
              <a:t>Антонова Александра,   17 лет</a:t>
            </a:r>
          </a:p>
          <a:p>
            <a:r>
              <a:rPr lang="ru-RU" dirty="0" smtClean="0"/>
              <a:t>«Даёшь БАМ!»,</a:t>
            </a:r>
          </a:p>
          <a:p>
            <a:pPr>
              <a:buNone/>
            </a:pPr>
            <a:r>
              <a:rPr lang="ru-RU" dirty="0" smtClean="0"/>
              <a:t> преподаватель</a:t>
            </a:r>
          </a:p>
          <a:p>
            <a:pPr>
              <a:buNone/>
            </a:pPr>
            <a:r>
              <a:rPr lang="ru-RU" dirty="0" smtClean="0"/>
              <a:t>  Т.А. Жердина,</a:t>
            </a:r>
          </a:p>
          <a:p>
            <a:pPr>
              <a:buNone/>
            </a:pPr>
            <a:r>
              <a:rPr lang="ru-RU" dirty="0" smtClean="0"/>
              <a:t>  СПб  ГБУ  ДО ДШИ имени</a:t>
            </a:r>
          </a:p>
          <a:p>
            <a:pPr>
              <a:buNone/>
            </a:pPr>
            <a:r>
              <a:rPr lang="ru-RU" dirty="0" smtClean="0"/>
              <a:t>   М.И. Глинки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Учредители Конкурса : Комитет по культуре       Санкт-Петербурга и  МКУ "Управление культуры  АМО "город </a:t>
            </a:r>
            <a:r>
              <a:rPr lang="ru-RU" dirty="0" err="1" smtClean="0"/>
              <a:t>Северобайкальск</a:t>
            </a:r>
            <a:r>
              <a:rPr lang="ru-RU" dirty="0" smtClean="0"/>
              <a:t>", Республика Бурятия.</a:t>
            </a:r>
          </a:p>
          <a:p>
            <a:pPr algn="just"/>
            <a:r>
              <a:rPr lang="ru-RU" dirty="0" smtClean="0"/>
              <a:t>Организаторы Конкурса: Санкт-Петербургское государственное  бюджетное  образовательное учреждение дополнительного профессионального  образования         «Учебно-методический центр развития образования в сфере культуры и искусства                Санкт-Петербурга» совместно                           с Муниципальным автономным учреждением дополнительного образования "Детская школа искусств" города </a:t>
            </a:r>
            <a:r>
              <a:rPr lang="ru-RU" dirty="0" err="1" smtClean="0"/>
              <a:t>Северобайкальска</a:t>
            </a:r>
            <a:r>
              <a:rPr lang="ru-RU" dirty="0" smtClean="0"/>
              <a:t>, Республика Бурятия.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Конкурс состоялся в апреле 2024 года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2024\БАМ\Работы участников\Номинация Графика\15-17 лет\Белова А. 15 лет. СПБ ДШИ Гли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860" y="955083"/>
            <a:ext cx="4515396" cy="546436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071546"/>
            <a:ext cx="3071834" cy="5054617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Белова Арина,</a:t>
            </a:r>
          </a:p>
          <a:p>
            <a:pPr>
              <a:buNone/>
            </a:pPr>
            <a:r>
              <a:rPr lang="ru-RU" b="1" dirty="0" smtClean="0"/>
              <a:t>   15 лет</a:t>
            </a:r>
          </a:p>
          <a:p>
            <a:pPr>
              <a:buNone/>
            </a:pPr>
            <a:r>
              <a:rPr lang="ru-RU" dirty="0" smtClean="0"/>
              <a:t> «Молодёжная стройка»,</a:t>
            </a:r>
          </a:p>
          <a:p>
            <a:pPr>
              <a:buNone/>
            </a:pPr>
            <a:r>
              <a:rPr lang="ru-RU" dirty="0" smtClean="0"/>
              <a:t>преподаватель </a:t>
            </a:r>
          </a:p>
          <a:p>
            <a:pPr>
              <a:buNone/>
            </a:pPr>
            <a:r>
              <a:rPr lang="ru-RU" dirty="0" smtClean="0"/>
              <a:t>И. З. Кисель,</a:t>
            </a:r>
          </a:p>
          <a:p>
            <a:pPr>
              <a:buNone/>
            </a:pPr>
            <a:r>
              <a:rPr lang="ru-RU" dirty="0" smtClean="0"/>
              <a:t> СПб  ГБУ  ДО ДШИ имени</a:t>
            </a:r>
          </a:p>
          <a:p>
            <a:pPr>
              <a:buNone/>
            </a:pPr>
            <a:r>
              <a:rPr lang="ru-RU" dirty="0" smtClean="0"/>
              <a:t>  М.И. Глинки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2024\БАМ\Работы участников\Номинация Графика\15-17 лет\Зайцева. 15 лет СПБ ДШИ имени Глинки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357298"/>
            <a:ext cx="5168413" cy="42966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357298"/>
            <a:ext cx="3143272" cy="4768865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Зайцева София,     15 лет</a:t>
            </a:r>
          </a:p>
          <a:p>
            <a:r>
              <a:rPr lang="ru-RU" dirty="0" smtClean="0"/>
              <a:t>«Обед»,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И.З. Кисель,</a:t>
            </a:r>
          </a:p>
          <a:p>
            <a:pPr>
              <a:buNone/>
            </a:pPr>
            <a:r>
              <a:rPr lang="ru-RU" dirty="0" smtClean="0"/>
              <a:t>  СПб  ГБУ  ДО ДШИ имени</a:t>
            </a:r>
          </a:p>
          <a:p>
            <a:pPr>
              <a:buNone/>
            </a:pPr>
            <a:r>
              <a:rPr lang="ru-RU" dirty="0" smtClean="0"/>
              <a:t>   М.И. Глинки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2024\БАМ\Работы участников\Номинация Графика\15-17 лет\Иванова Ксения 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4482242" cy="512941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071546"/>
            <a:ext cx="3071834" cy="505461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Иванова Ксения,       17 лет</a:t>
            </a:r>
          </a:p>
          <a:p>
            <a:r>
              <a:rPr lang="ru-RU" dirty="0" smtClean="0"/>
              <a:t>«Мой дед – «бамовец»,</a:t>
            </a:r>
          </a:p>
          <a:p>
            <a:pPr>
              <a:buNone/>
            </a:pPr>
            <a:r>
              <a:rPr lang="ru-RU" dirty="0" smtClean="0"/>
              <a:t>  преподаватель</a:t>
            </a:r>
          </a:p>
          <a:p>
            <a:pPr>
              <a:buNone/>
            </a:pPr>
            <a:r>
              <a:rPr lang="ru-RU" dirty="0" smtClean="0"/>
              <a:t> Н.Д. Ларионова</a:t>
            </a:r>
          </a:p>
          <a:p>
            <a:pPr>
              <a:buNone/>
            </a:pPr>
            <a:r>
              <a:rPr lang="ru-RU" dirty="0" smtClean="0"/>
              <a:t> МАУ ДО  ДШИ</a:t>
            </a:r>
          </a:p>
          <a:p>
            <a:pPr>
              <a:buNone/>
            </a:pPr>
            <a:r>
              <a:rPr lang="ru-RU" sz="2400" dirty="0" err="1" smtClean="0"/>
              <a:t>г.Северобайкальска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2024\БАМ\Работы участников\Номинация Графика\15-17 лет\Муравьева Вера, 15 лет, Даешь магистрать века, преп. Шамаева Е.Ф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9912" y="955488"/>
            <a:ext cx="3407774" cy="50516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357298"/>
            <a:ext cx="3357586" cy="4768865"/>
          </a:xfrm>
        </p:spPr>
        <p:txBody>
          <a:bodyPr/>
          <a:lstStyle/>
          <a:p>
            <a:r>
              <a:rPr lang="ru-RU" b="1" dirty="0" smtClean="0"/>
              <a:t>Муравьёва Вера, 15 лет</a:t>
            </a:r>
          </a:p>
          <a:p>
            <a:pPr>
              <a:buNone/>
            </a:pPr>
            <a:r>
              <a:rPr lang="ru-RU" dirty="0" smtClean="0"/>
              <a:t> «Даёшь магистраль века!», плакат,</a:t>
            </a:r>
          </a:p>
          <a:p>
            <a:pPr>
              <a:buNone/>
            </a:pPr>
            <a:r>
              <a:rPr lang="ru-RU" dirty="0" smtClean="0"/>
              <a:t>  преподаватель</a:t>
            </a:r>
          </a:p>
          <a:p>
            <a:pPr>
              <a:buNone/>
            </a:pPr>
            <a:r>
              <a:rPr lang="ru-RU" dirty="0" smtClean="0"/>
              <a:t>   Е.Ф. </a:t>
            </a:r>
            <a:r>
              <a:rPr lang="ru-RU" dirty="0" err="1" smtClean="0"/>
              <a:t>Шамаева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СПб ГБУ ДО</a:t>
            </a:r>
          </a:p>
          <a:p>
            <a:pPr>
              <a:buNone/>
            </a:pPr>
            <a:r>
              <a:rPr lang="ru-RU" dirty="0" smtClean="0"/>
              <a:t>      ДХШ № 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2024\БАМ\Работы участников\Номинация ДПИ\11-12 лет\Бестужая Александра, 12 лет, Объемный макет БАМ, ДШИ 10, Чикова Д.В.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" y="1571612"/>
            <a:ext cx="5429287" cy="407196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500174"/>
            <a:ext cx="278608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Бестужая</a:t>
            </a:r>
            <a:r>
              <a:rPr lang="ru-RU" b="1" dirty="0" smtClean="0"/>
              <a:t>  Александра,   </a:t>
            </a:r>
          </a:p>
          <a:p>
            <a:pPr>
              <a:buNone/>
            </a:pPr>
            <a:r>
              <a:rPr lang="ru-RU" b="1" dirty="0" smtClean="0"/>
              <a:t>         12 лет</a:t>
            </a:r>
          </a:p>
          <a:p>
            <a:pPr>
              <a:buNone/>
            </a:pPr>
            <a:r>
              <a:rPr lang="ru-RU" dirty="0" smtClean="0"/>
              <a:t>    « БАМ», объёмный макет,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  Д.В. </a:t>
            </a:r>
            <a:r>
              <a:rPr lang="ru-RU" dirty="0" err="1" smtClean="0"/>
              <a:t>Чикова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СПб  ГБУ  ДО</a:t>
            </a:r>
          </a:p>
          <a:p>
            <a:pPr>
              <a:buNone/>
            </a:pPr>
            <a:r>
              <a:rPr lang="ru-RU" dirty="0" smtClean="0"/>
              <a:t>     ДШИ № 10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«Декоративно-прикладное искусство»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2024\БАМ\Работы участников\Номинация ДПИ\15-17 лет\ДХШ_Саутова_Аведова_София_16л_преп.Севбо.Е.П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754265" cy="439482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500174"/>
            <a:ext cx="2857520" cy="4625989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Аведова</a:t>
            </a:r>
            <a:r>
              <a:rPr lang="ru-RU" b="1" dirty="0" smtClean="0"/>
              <a:t> София,       16 лет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«Нас ждёт БАМ»,</a:t>
            </a:r>
          </a:p>
          <a:p>
            <a:pPr>
              <a:buNone/>
            </a:pPr>
            <a:r>
              <a:rPr lang="ru-RU" sz="2400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Е. П. </a:t>
            </a:r>
            <a:r>
              <a:rPr lang="ru-RU" dirty="0" err="1" smtClean="0"/>
              <a:t>Севбо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СПб  ГБУ  ДО</a:t>
            </a:r>
          </a:p>
          <a:p>
            <a:pPr>
              <a:buNone/>
            </a:pPr>
            <a:r>
              <a:rPr lang="ru-RU" dirty="0" smtClean="0"/>
              <a:t>   ДХШ имени</a:t>
            </a:r>
          </a:p>
          <a:p>
            <a:pPr>
              <a:buNone/>
            </a:pPr>
            <a:r>
              <a:rPr lang="ru-RU" dirty="0" smtClean="0"/>
              <a:t>  И.П. </a:t>
            </a:r>
            <a:r>
              <a:rPr lang="ru-RU" dirty="0" err="1" smtClean="0"/>
              <a:t>Саутова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«Декоративно-прикладное искусство»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2024\БАМ\Работы участников\Номинация Живопись\11-12 лет\Антонова Анастасия 12 лет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9355"/>
            <a:ext cx="5139284" cy="463709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142984"/>
            <a:ext cx="3357586" cy="4983179"/>
          </a:xfrm>
        </p:spPr>
        <p:txBody>
          <a:bodyPr>
            <a:normAutofit/>
          </a:bodyPr>
          <a:lstStyle/>
          <a:p>
            <a:r>
              <a:rPr lang="ru-RU" b="1" dirty="0" smtClean="0"/>
              <a:t>Антонова Анастасия,     12 лет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>«Открытие тоннеля»,</a:t>
            </a:r>
          </a:p>
          <a:p>
            <a:pPr>
              <a:buNone/>
            </a:pPr>
            <a:r>
              <a:rPr lang="ru-RU" dirty="0" smtClean="0"/>
              <a:t> преподаватель</a:t>
            </a:r>
          </a:p>
          <a:p>
            <a:pPr>
              <a:buNone/>
            </a:pPr>
            <a:r>
              <a:rPr lang="ru-RU" dirty="0" smtClean="0"/>
              <a:t> А.Н. Балашова,</a:t>
            </a:r>
          </a:p>
          <a:p>
            <a:pPr>
              <a:buNone/>
            </a:pPr>
            <a:r>
              <a:rPr lang="ru-RU" dirty="0" smtClean="0"/>
              <a:t>  СПб  ГБУ  ДО</a:t>
            </a:r>
          </a:p>
          <a:p>
            <a:pPr>
              <a:buNone/>
            </a:pPr>
            <a:r>
              <a:rPr lang="ru-RU" dirty="0" smtClean="0"/>
              <a:t>        ДХШ</a:t>
            </a:r>
          </a:p>
          <a:p>
            <a:pPr>
              <a:buNone/>
            </a:pPr>
            <a:r>
              <a:rPr lang="ru-RU" dirty="0" smtClean="0"/>
              <a:t>«Александрино»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2024\БАМ\Заявки\ДХШ № 6\Живопись\Багров Кирилл, 11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5899255" cy="421484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1214422"/>
            <a:ext cx="2857488" cy="491174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Багров Кирилл,</a:t>
            </a:r>
          </a:p>
          <a:p>
            <a:pPr>
              <a:buNone/>
            </a:pPr>
            <a:r>
              <a:rPr lang="ru-RU" b="1" dirty="0" smtClean="0"/>
              <a:t>    11 лет</a:t>
            </a:r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err="1" smtClean="0"/>
              <a:t>Байкало</a:t>
            </a:r>
            <a:r>
              <a:rPr lang="ru-RU" dirty="0" smtClean="0"/>
              <a:t>- Амурская магистраль»,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Т.А. Хлынова,</a:t>
            </a:r>
          </a:p>
          <a:p>
            <a:pPr>
              <a:buNone/>
            </a:pPr>
            <a:r>
              <a:rPr lang="ru-RU" dirty="0" smtClean="0"/>
              <a:t>СПб  ГБУ  ДО</a:t>
            </a:r>
          </a:p>
          <a:p>
            <a:pPr>
              <a:buNone/>
            </a:pPr>
            <a:r>
              <a:rPr lang="ru-RU" dirty="0" smtClean="0"/>
              <a:t>     ДХШ № 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2024\БАМ\Работы участников\Номинация Живопись\11-12 лет\Иванова Екатерина, 12 лет, Будущие шпалы для БАМа, ДХШ Кустоди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357298"/>
            <a:ext cx="5389319" cy="45720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357298"/>
            <a:ext cx="2928958" cy="4768865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Иванова Екатерина,     12 лет</a:t>
            </a:r>
          </a:p>
          <a:p>
            <a:pPr>
              <a:buNone/>
            </a:pPr>
            <a:r>
              <a:rPr lang="ru-RU" dirty="0" smtClean="0"/>
              <a:t>   «Будущие шпалы для </a:t>
            </a:r>
            <a:r>
              <a:rPr lang="ru-RU" dirty="0" err="1" smtClean="0"/>
              <a:t>БАМа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Н.Р. Елекоева,</a:t>
            </a:r>
          </a:p>
          <a:p>
            <a:pPr>
              <a:buNone/>
            </a:pPr>
            <a:r>
              <a:rPr lang="ru-RU" dirty="0" smtClean="0"/>
              <a:t>   СПб  ГБУ  ДО</a:t>
            </a:r>
          </a:p>
          <a:p>
            <a:pPr>
              <a:buNone/>
            </a:pPr>
            <a:r>
              <a:rPr lang="ru-RU" dirty="0" smtClean="0"/>
              <a:t>   ДХШ  имени</a:t>
            </a:r>
          </a:p>
          <a:p>
            <a:pPr>
              <a:buNone/>
            </a:pPr>
            <a:r>
              <a:rPr lang="ru-RU" dirty="0" err="1" smtClean="0"/>
              <a:t>Б.М.Кустодиева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2024\БАМ\Работы участников\Номинация Живопись\11-12 лет\Лабортас Алиса 12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5846026" cy="414340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142984"/>
            <a:ext cx="2786082" cy="535785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Лабортас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Алиса, 12 лет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>«</a:t>
            </a:r>
            <a:r>
              <a:rPr lang="ru-RU" sz="2400" dirty="0" smtClean="0"/>
              <a:t>По рельсам, по шпалам от Тихого    океана </a:t>
            </a:r>
          </a:p>
          <a:p>
            <a:pPr>
              <a:buNone/>
            </a:pPr>
            <a:r>
              <a:rPr lang="ru-RU" sz="2400" dirty="0" smtClean="0"/>
              <a:t>   к Байкалу»,</a:t>
            </a:r>
          </a:p>
          <a:p>
            <a:pPr>
              <a:buNone/>
            </a:pPr>
            <a:r>
              <a:rPr lang="ru-RU" sz="2400" dirty="0" smtClean="0"/>
              <a:t>     преподаватель</a:t>
            </a:r>
          </a:p>
          <a:p>
            <a:pPr>
              <a:buNone/>
            </a:pPr>
            <a:r>
              <a:rPr lang="ru-RU" sz="2400" dirty="0" smtClean="0"/>
              <a:t>    М.Е. Куликова,</a:t>
            </a:r>
          </a:p>
          <a:p>
            <a:pPr>
              <a:buNone/>
            </a:pPr>
            <a:r>
              <a:rPr lang="ru-RU" sz="2400" dirty="0" smtClean="0"/>
              <a:t>    СПб  ГБУ  ДО</a:t>
            </a:r>
          </a:p>
          <a:p>
            <a:pPr>
              <a:buNone/>
            </a:pPr>
            <a:r>
              <a:rPr lang="ru-RU" sz="2400" dirty="0" smtClean="0"/>
              <a:t>           ДХШ</a:t>
            </a:r>
          </a:p>
          <a:p>
            <a:pPr>
              <a:buNone/>
            </a:pPr>
            <a:r>
              <a:rPr lang="ru-RU" sz="2400" dirty="0" smtClean="0"/>
              <a:t>  «Александрино»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14908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Конкурс проводился во исполнение Указа Президента Российской Федерации от 03.03.2023 № 140"О праздновании 50-летия начала строительства Байкало-Амурской магистрали" с  целью  привлечения внимания современников, в том числе детей и подростков, к грандиозному свершению нашей многонациональной страны в семидесятые-восьмидесятые годы ХХ века,               а также, в целях развития межрегионального  сотрудничества в сфере культуры и искусства.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Северобайкальск</a:t>
            </a:r>
            <a:r>
              <a:rPr lang="ru-RU" sz="2800" dirty="0" smtClean="0"/>
              <a:t> – побратим Санкт-Петербурга.                   В строительстве  города  принимали  участие  жители Ленинграда  и Ленинградской области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2024\БАМ\Работы участников\Номинация Живопись\11-12 лет\Стародубова Серафима 12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192160"/>
            <a:ext cx="5329247" cy="457799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1071546"/>
            <a:ext cx="3143272" cy="52864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Стародубова Серафима,      12 лет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«Этапы  большого пути»,</a:t>
            </a:r>
          </a:p>
          <a:p>
            <a:pPr>
              <a:buNone/>
            </a:pPr>
            <a:r>
              <a:rPr lang="ru-RU" dirty="0" smtClean="0"/>
              <a:t> преподаватель</a:t>
            </a:r>
          </a:p>
          <a:p>
            <a:pPr>
              <a:buNone/>
            </a:pPr>
            <a:r>
              <a:rPr lang="ru-RU" dirty="0" smtClean="0"/>
              <a:t>  В.А. </a:t>
            </a:r>
            <a:r>
              <a:rPr lang="ru-RU" dirty="0" err="1" smtClean="0"/>
              <a:t>Кохистани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СПб ГБУ  ДО</a:t>
            </a:r>
          </a:p>
          <a:p>
            <a:pPr>
              <a:buNone/>
            </a:pPr>
            <a:r>
              <a:rPr lang="ru-RU" dirty="0" smtClean="0"/>
              <a:t>         ДХШ</a:t>
            </a:r>
          </a:p>
          <a:p>
            <a:pPr>
              <a:buNone/>
            </a:pPr>
            <a:r>
              <a:rPr lang="ru-RU" dirty="0" smtClean="0"/>
              <a:t>«Александрино»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2024\БАМ\Работы участников\Номинация Живопись\13-14 лет\Бутенко Кира, 13 лет, На строительстве БАМа,  размер 40х60, бумагагуашь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972189" cy="41745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357298"/>
            <a:ext cx="2786082" cy="500066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Бутенко</a:t>
            </a:r>
            <a:r>
              <a:rPr lang="ru-RU" b="1" dirty="0" smtClean="0"/>
              <a:t> Кира,          13 лет</a:t>
            </a:r>
          </a:p>
          <a:p>
            <a:pPr>
              <a:buNone/>
            </a:pPr>
            <a:r>
              <a:rPr lang="ru-RU" sz="2400" dirty="0" smtClean="0"/>
              <a:t>        «На</a:t>
            </a:r>
          </a:p>
          <a:p>
            <a:pPr>
              <a:buNone/>
            </a:pPr>
            <a:r>
              <a:rPr lang="ru-RU" sz="2400" dirty="0" smtClean="0"/>
              <a:t>строительстве     </a:t>
            </a:r>
          </a:p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400" dirty="0" err="1" smtClean="0"/>
              <a:t>БАМа</a:t>
            </a:r>
            <a:r>
              <a:rPr lang="ru-RU" sz="2400" dirty="0" smtClean="0"/>
              <a:t>», </a:t>
            </a:r>
          </a:p>
          <a:p>
            <a:pPr>
              <a:buNone/>
            </a:pPr>
            <a:r>
              <a:rPr lang="ru-RU" sz="2000" dirty="0" smtClean="0"/>
              <a:t>преподаватель</a:t>
            </a:r>
          </a:p>
          <a:p>
            <a:pPr>
              <a:buNone/>
            </a:pPr>
            <a:r>
              <a:rPr lang="ru-RU" sz="2000" dirty="0" smtClean="0"/>
              <a:t>И.А.Задорожный</a:t>
            </a:r>
          </a:p>
          <a:p>
            <a:pPr>
              <a:buNone/>
            </a:pPr>
            <a:r>
              <a:rPr lang="ru-RU" sz="2000" dirty="0" smtClean="0"/>
              <a:t>    СПб  ГБУ  ДО</a:t>
            </a:r>
          </a:p>
          <a:p>
            <a:pPr>
              <a:buNone/>
            </a:pPr>
            <a:r>
              <a:rPr lang="ru-RU" sz="2000" dirty="0" smtClean="0"/>
              <a:t>     ДШИ имени</a:t>
            </a:r>
          </a:p>
          <a:p>
            <a:pPr>
              <a:buNone/>
            </a:pPr>
            <a:r>
              <a:rPr lang="ru-RU" sz="2000" dirty="0" smtClean="0"/>
              <a:t>Е.А. Мравинского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2024\БАМ\Работы участников\Номинация Живопись\13-14 лет\Гасан Милана, 13 лет, Первый поезд, ДХШ Кустоди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2984"/>
            <a:ext cx="5557077" cy="49292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928670"/>
            <a:ext cx="2857520" cy="5197493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Гасан</a:t>
            </a:r>
            <a:r>
              <a:rPr lang="ru-RU" b="1" dirty="0" smtClean="0"/>
              <a:t> Милана,     </a:t>
            </a:r>
          </a:p>
          <a:p>
            <a:pPr>
              <a:buNone/>
            </a:pPr>
            <a:r>
              <a:rPr lang="ru-RU" b="1" dirty="0" smtClean="0"/>
              <a:t>    13 лет</a:t>
            </a:r>
          </a:p>
          <a:p>
            <a:pPr>
              <a:buNone/>
            </a:pPr>
            <a:r>
              <a:rPr lang="ru-RU" dirty="0" smtClean="0"/>
              <a:t>   «Первый поезд»,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Н. Р. Елекоева,</a:t>
            </a:r>
          </a:p>
          <a:p>
            <a:pPr>
              <a:buNone/>
            </a:pPr>
            <a:r>
              <a:rPr lang="ru-RU" dirty="0" smtClean="0"/>
              <a:t> СПб  ГБУ  ДО</a:t>
            </a:r>
          </a:p>
          <a:p>
            <a:pPr>
              <a:buNone/>
            </a:pPr>
            <a:r>
              <a:rPr lang="ru-RU" dirty="0" smtClean="0"/>
              <a:t>  ДХШ имени</a:t>
            </a:r>
          </a:p>
          <a:p>
            <a:pPr>
              <a:buNone/>
            </a:pPr>
            <a:r>
              <a:rPr lang="ru-RU" dirty="0" err="1" smtClean="0"/>
              <a:t>Б.М.Кустодиева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:\2024\БАМ\Работы участников\Номинация Живопись\13-14 лет\Дулатова Милана, 13 лет, Мост построен в срок, преп. Азарян О.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4209" y="774561"/>
            <a:ext cx="4143404" cy="58803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500174"/>
            <a:ext cx="2714644" cy="4625989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Дулатова</a:t>
            </a:r>
            <a:r>
              <a:rPr lang="ru-RU" b="1" dirty="0" smtClean="0"/>
              <a:t> Милана,       13 лет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>«Мост построен в срок»,</a:t>
            </a:r>
          </a:p>
          <a:p>
            <a:pPr>
              <a:buNone/>
            </a:pPr>
            <a:r>
              <a:rPr lang="ru-RU" sz="2600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О.А. </a:t>
            </a:r>
            <a:r>
              <a:rPr lang="ru-RU" dirty="0" err="1" smtClean="0"/>
              <a:t>Азарян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СПб  ГБУ  ДО</a:t>
            </a:r>
          </a:p>
          <a:p>
            <a:pPr>
              <a:buNone/>
            </a:pPr>
            <a:r>
              <a:rPr lang="ru-RU" dirty="0" smtClean="0"/>
              <a:t>    ДХШ № 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2024\БАМ\Работы участников\Номинация Живопись\13-14 лет\Журавлёва Олеся, 09.03.2011, 13 лет, Быть в тайге городам, размер 40х60, бумагагуашь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371" y="919624"/>
            <a:ext cx="3872695" cy="540598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928670"/>
            <a:ext cx="3429024" cy="5197493"/>
          </a:xfrm>
        </p:spPr>
        <p:txBody>
          <a:bodyPr>
            <a:normAutofit/>
          </a:bodyPr>
          <a:lstStyle/>
          <a:p>
            <a:r>
              <a:rPr lang="ru-RU" b="1" dirty="0" smtClean="0"/>
              <a:t>Журавлёва Олеся, 13 лет</a:t>
            </a:r>
          </a:p>
          <a:p>
            <a:pPr>
              <a:buNone/>
            </a:pPr>
            <a:r>
              <a:rPr lang="ru-RU" dirty="0" smtClean="0"/>
              <a:t>  «Быть в тайге     </a:t>
            </a:r>
          </a:p>
          <a:p>
            <a:pPr>
              <a:buNone/>
            </a:pPr>
            <a:r>
              <a:rPr lang="ru-RU" dirty="0" smtClean="0"/>
              <a:t>        городам», </a:t>
            </a:r>
          </a:p>
          <a:p>
            <a:pPr>
              <a:buNone/>
            </a:pPr>
            <a:r>
              <a:rPr lang="ru-RU" dirty="0" smtClean="0"/>
              <a:t>  преподаватель</a:t>
            </a:r>
          </a:p>
          <a:p>
            <a:pPr>
              <a:buNone/>
            </a:pPr>
            <a:r>
              <a:rPr lang="ru-RU" dirty="0" smtClean="0"/>
              <a:t>И.А.Задорожный,</a:t>
            </a:r>
          </a:p>
          <a:p>
            <a:pPr>
              <a:buNone/>
            </a:pPr>
            <a:r>
              <a:rPr lang="ru-RU" dirty="0" smtClean="0"/>
              <a:t>  СПб  ГБУ  ДО</a:t>
            </a:r>
          </a:p>
          <a:p>
            <a:pPr>
              <a:buNone/>
            </a:pPr>
            <a:r>
              <a:rPr lang="ru-RU" dirty="0" smtClean="0"/>
              <a:t>   ДШИ имени</a:t>
            </a:r>
          </a:p>
          <a:p>
            <a:pPr>
              <a:buNone/>
            </a:pPr>
            <a:r>
              <a:rPr lang="ru-RU" dirty="0" smtClean="0"/>
              <a:t>Е.А. Мравинского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2024\БАМ\Работы участников\Номинация Живопись\13-14 лет\Карташова Анастасия, 21.01.2011, 13 лет, БАМ. Строители-первопроходцы, размер 40х60, бумагагуашь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47812"/>
            <a:ext cx="5429287" cy="382432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357298"/>
            <a:ext cx="3286148" cy="50006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Карташова  Анастасия,</a:t>
            </a:r>
          </a:p>
          <a:p>
            <a:pPr>
              <a:buNone/>
            </a:pPr>
            <a:r>
              <a:rPr lang="ru-RU" b="1" dirty="0" smtClean="0"/>
              <a:t>       13 лет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БАМ.Строители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первопроходцы»,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И.А.Задорожный,</a:t>
            </a:r>
          </a:p>
          <a:p>
            <a:pPr>
              <a:buNone/>
            </a:pPr>
            <a:r>
              <a:rPr lang="ru-RU" dirty="0" smtClean="0"/>
              <a:t>СПб  ГБУ  ДО</a:t>
            </a:r>
          </a:p>
          <a:p>
            <a:pPr>
              <a:buNone/>
            </a:pPr>
            <a:r>
              <a:rPr lang="ru-RU" dirty="0" smtClean="0"/>
              <a:t>ДШИ имени</a:t>
            </a:r>
          </a:p>
          <a:p>
            <a:pPr>
              <a:buNone/>
            </a:pPr>
            <a:r>
              <a:rPr lang="ru-RU" dirty="0" smtClean="0"/>
              <a:t>Е.А. Мравинского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2024\БАМ\Заявки\ДХШ № 6\Живопись\Козловская Арина, 14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92" y="1143000"/>
            <a:ext cx="4641963" cy="536465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285860"/>
            <a:ext cx="2786082" cy="484030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Козловская Арина,       14 лет</a:t>
            </a:r>
          </a:p>
          <a:p>
            <a:pPr>
              <a:buNone/>
            </a:pPr>
            <a:r>
              <a:rPr lang="ru-RU" dirty="0" smtClean="0"/>
              <a:t>   «Портрет строителя </a:t>
            </a:r>
            <a:r>
              <a:rPr lang="ru-RU" dirty="0" err="1" smtClean="0"/>
              <a:t>БАМа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 Л.А. </a:t>
            </a:r>
            <a:r>
              <a:rPr lang="ru-RU" dirty="0" err="1" smtClean="0"/>
              <a:t>Логун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СПб  ГБУ  ДО</a:t>
            </a:r>
          </a:p>
          <a:p>
            <a:pPr>
              <a:buNone/>
            </a:pPr>
            <a:r>
              <a:rPr lang="ru-RU" dirty="0" smtClean="0"/>
              <a:t>    ДХШ № 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:\2024\БАМ\Работы участников\Номинация Живопись\13-14 лет\Купальцева Вита 14 лет Первопроходцы ГДХШ имени ГН Антонова пр Баландина Л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33348"/>
            <a:ext cx="5500726" cy="34651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1285860"/>
            <a:ext cx="3286116" cy="484030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Купальцева</a:t>
            </a:r>
            <a:r>
              <a:rPr lang="ru-RU" b="1" dirty="0" smtClean="0"/>
              <a:t> Вита, 14 лет</a:t>
            </a:r>
          </a:p>
          <a:p>
            <a:pPr>
              <a:buNone/>
            </a:pPr>
            <a:r>
              <a:rPr lang="ru-RU" sz="2400" dirty="0" smtClean="0"/>
              <a:t>«Первопроходцы»</a:t>
            </a:r>
          </a:p>
          <a:p>
            <a:pPr>
              <a:buNone/>
            </a:pPr>
            <a:r>
              <a:rPr lang="ru-RU" dirty="0" smtClean="0"/>
              <a:t>   преподаватель</a:t>
            </a:r>
          </a:p>
          <a:p>
            <a:pPr>
              <a:buNone/>
            </a:pPr>
            <a:r>
              <a:rPr lang="ru-RU" dirty="0" smtClean="0"/>
              <a:t> Л.А. </a:t>
            </a:r>
            <a:r>
              <a:rPr lang="ru-RU" dirty="0" err="1" smtClean="0"/>
              <a:t>Баландина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СПб  ГБУ  ДО</a:t>
            </a:r>
          </a:p>
          <a:p>
            <a:pPr>
              <a:buNone/>
            </a:pPr>
            <a:r>
              <a:rPr lang="ru-RU" dirty="0" smtClean="0"/>
              <a:t>    ГДХШ имени</a:t>
            </a:r>
          </a:p>
          <a:p>
            <a:pPr>
              <a:buNone/>
            </a:pPr>
            <a:r>
              <a:rPr lang="ru-RU" dirty="0" smtClean="0"/>
              <a:t>    Г.Н. Антонова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2024\БАМ\Работы участников\Номинация Живопись\13-14 лет\Кутимская Алиса 14 лет Песня строить и жить помогает Покшишевская СПбДХШ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193465" cy="54369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142984"/>
            <a:ext cx="3786214" cy="4983179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Кутимская</a:t>
            </a:r>
            <a:r>
              <a:rPr lang="ru-RU" b="1" dirty="0" smtClean="0"/>
              <a:t> Алиса, 14 лет</a:t>
            </a:r>
          </a:p>
          <a:p>
            <a:pPr>
              <a:buNone/>
            </a:pPr>
            <a:r>
              <a:rPr lang="ru-RU" dirty="0" smtClean="0"/>
              <a:t>  «Песня строить и жить помогает.</a:t>
            </a:r>
          </a:p>
          <a:p>
            <a:pPr>
              <a:buNone/>
            </a:pPr>
            <a:r>
              <a:rPr lang="ru-RU" dirty="0" smtClean="0"/>
              <a:t>  Артисты на </a:t>
            </a:r>
            <a:r>
              <a:rPr lang="ru-RU" dirty="0" err="1" smtClean="0"/>
              <a:t>БАМе</a:t>
            </a:r>
            <a:r>
              <a:rPr lang="ru-RU" dirty="0" smtClean="0"/>
              <a:t>», преподаватель</a:t>
            </a:r>
          </a:p>
          <a:p>
            <a:pPr>
              <a:buNone/>
            </a:pPr>
            <a:r>
              <a:rPr lang="ru-RU" dirty="0" err="1" smtClean="0"/>
              <a:t>М.В.Покшишевская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СПб  ГБУ  ДО</a:t>
            </a:r>
          </a:p>
          <a:p>
            <a:pPr>
              <a:buNone/>
            </a:pPr>
            <a:r>
              <a:rPr lang="ru-RU" dirty="0" smtClean="0"/>
              <a:t>          ДХШ № 2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2024\БАМ\Работы участников\Номинация Живопись\13-14 лет\Петрова Виктор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67333"/>
            <a:ext cx="6000791" cy="423336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1142984"/>
            <a:ext cx="2643206" cy="498317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Петрова Виктория,</a:t>
            </a:r>
          </a:p>
          <a:p>
            <a:pPr>
              <a:buNone/>
            </a:pPr>
            <a:r>
              <a:rPr lang="ru-RU" b="1" dirty="0" smtClean="0"/>
              <a:t>    14 лет </a:t>
            </a:r>
          </a:p>
          <a:p>
            <a:pPr>
              <a:buNone/>
            </a:pPr>
            <a:r>
              <a:rPr lang="ru-RU" dirty="0" smtClean="0"/>
              <a:t>   «Строим путь железный»,</a:t>
            </a:r>
          </a:p>
          <a:p>
            <a:pPr>
              <a:buNone/>
            </a:pPr>
            <a:r>
              <a:rPr lang="ru-RU" sz="2400" dirty="0" smtClean="0"/>
              <a:t> преподаватель</a:t>
            </a:r>
          </a:p>
          <a:p>
            <a:pPr>
              <a:buNone/>
            </a:pPr>
            <a:r>
              <a:rPr lang="ru-RU" sz="2400" dirty="0" smtClean="0"/>
              <a:t>Л.А. Тимофеева, </a:t>
            </a:r>
          </a:p>
          <a:p>
            <a:pPr>
              <a:buNone/>
            </a:pPr>
            <a:r>
              <a:rPr lang="ru-RU" sz="2400" dirty="0" smtClean="0"/>
              <a:t>  СПб  ГБУ  ДО</a:t>
            </a:r>
          </a:p>
          <a:p>
            <a:pPr>
              <a:buNone/>
            </a:pPr>
            <a:r>
              <a:rPr lang="ru-RU" sz="2400" dirty="0" smtClean="0"/>
              <a:t>  ДШИ  имени</a:t>
            </a:r>
          </a:p>
          <a:p>
            <a:pPr>
              <a:buNone/>
            </a:pPr>
            <a:r>
              <a:rPr lang="ru-RU" sz="2400" dirty="0" smtClean="0"/>
              <a:t>М.А. </a:t>
            </a:r>
            <a:r>
              <a:rPr lang="ru-RU" sz="2400" dirty="0" err="1" smtClean="0"/>
              <a:t>Балакирева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6"/>
            <a:ext cx="4038600" cy="214314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В составе  жюри  работали  преподаватели петербургских образовательных учреждений  и  северобайкальской школы искусств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256"/>
            <a:ext cx="4038600" cy="183990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Возглавил   жюри                С.А. </a:t>
            </a:r>
            <a:r>
              <a:rPr lang="ru-RU" sz="2400" dirty="0" err="1" smtClean="0"/>
              <a:t>Молдованов</a:t>
            </a:r>
            <a:r>
              <a:rPr lang="ru-RU" sz="2400" dirty="0" smtClean="0"/>
              <a:t>, заместитель Председателя Комитета по культуре    Санкт-Петербурга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36433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В конкурсе приняли участие обучающиеся из двадцати  ДШИ/ДХШ  Санкт-Петербурга  и одной ДШИ  города </a:t>
            </a:r>
            <a:r>
              <a:rPr lang="ru-RU" sz="3600" dirty="0" err="1" smtClean="0"/>
              <a:t>Северобайкальска</a:t>
            </a:r>
            <a:r>
              <a:rPr lang="ru-RU" sz="3600" dirty="0" smtClean="0"/>
              <a:t>, Республика Бурятия. На конкурс была подана  </a:t>
            </a:r>
            <a:r>
              <a:rPr lang="ru-RU" sz="3600" b="1" dirty="0" smtClean="0"/>
              <a:t>201</a:t>
            </a:r>
            <a:r>
              <a:rPr lang="ru-RU" sz="3600" dirty="0" smtClean="0"/>
              <a:t> работа в четырёх номинациях: графика, живопись, декоративно-прикладное искусство и скульптура.</a:t>
            </a:r>
            <a:endParaRPr lang="ru-RU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2024\БАМ\Работы участников\Номинация Живопись\13-14 лет\Смирнов Александр 14л таёжный пу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1500174"/>
            <a:ext cx="5873013" cy="42304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1357298"/>
            <a:ext cx="2643206" cy="4768865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Смирнов Александр, 14 лет</a:t>
            </a:r>
          </a:p>
          <a:p>
            <a:pPr marL="0" indent="0">
              <a:buNone/>
            </a:pPr>
            <a:r>
              <a:rPr lang="ru-RU" dirty="0" smtClean="0"/>
              <a:t>  «Таёжный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путь»,</a:t>
            </a:r>
          </a:p>
          <a:p>
            <a:pPr marL="0" indent="0">
              <a:buNone/>
            </a:pPr>
            <a:r>
              <a:rPr lang="ru-RU" sz="2400" dirty="0" smtClean="0"/>
              <a:t>Преподаватель</a:t>
            </a:r>
          </a:p>
          <a:p>
            <a:pPr marL="0" indent="0">
              <a:buNone/>
            </a:pPr>
            <a:r>
              <a:rPr lang="ru-RU" sz="2400" dirty="0" smtClean="0"/>
              <a:t>Л.А. Тимофеева,</a:t>
            </a:r>
          </a:p>
          <a:p>
            <a:pPr marL="0" indent="0">
              <a:buNone/>
            </a:pPr>
            <a:r>
              <a:rPr lang="ru-RU" sz="2400" dirty="0" smtClean="0"/>
              <a:t> СПб  ГБУ  ДО</a:t>
            </a:r>
          </a:p>
          <a:p>
            <a:pPr marL="0" indent="0">
              <a:buNone/>
            </a:pPr>
            <a:r>
              <a:rPr lang="ru-RU" sz="2400" dirty="0" smtClean="0"/>
              <a:t> ДШИ имени</a:t>
            </a:r>
          </a:p>
          <a:p>
            <a:pPr marL="0" indent="0">
              <a:buNone/>
            </a:pPr>
            <a:r>
              <a:rPr lang="ru-RU" sz="2400" dirty="0" smtClean="0"/>
              <a:t> М.А. </a:t>
            </a:r>
            <a:r>
              <a:rPr lang="ru-RU" sz="2400" dirty="0" err="1" smtClean="0"/>
              <a:t>Балакирева</a:t>
            </a:r>
            <a:endParaRPr lang="ru-RU" sz="2400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2024\БАМ\Заявки\ДШИ им. Мравинского\Ткаченко_Златослава\Ткаченко_Златослава_13 лет_Этапы большого пу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16700"/>
            <a:ext cx="5715040" cy="398400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214422"/>
            <a:ext cx="2964298" cy="4911741"/>
          </a:xfrm>
        </p:spPr>
        <p:txBody>
          <a:bodyPr>
            <a:normAutofit/>
          </a:bodyPr>
          <a:lstStyle/>
          <a:p>
            <a:r>
              <a:rPr lang="ru-RU" b="1" dirty="0" smtClean="0"/>
              <a:t>Ткаченко </a:t>
            </a:r>
            <a:r>
              <a:rPr lang="ru-RU" b="1" dirty="0" err="1" smtClean="0"/>
              <a:t>Златослава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13 лет</a:t>
            </a:r>
          </a:p>
          <a:p>
            <a:pPr marL="400050" lvl="1" indent="0">
              <a:buNone/>
            </a:pPr>
            <a:r>
              <a:rPr lang="ru-RU" dirty="0" smtClean="0"/>
              <a:t>«Этапы большого пути»,</a:t>
            </a:r>
          </a:p>
          <a:p>
            <a:pPr marL="400050" lvl="1" indent="-219075">
              <a:buNone/>
            </a:pPr>
            <a:r>
              <a:rPr lang="ru-RU" dirty="0"/>
              <a:t>п</a:t>
            </a:r>
            <a:r>
              <a:rPr lang="ru-RU" dirty="0" smtClean="0"/>
              <a:t>реподаватель</a:t>
            </a:r>
          </a:p>
          <a:p>
            <a:pPr marL="400050" lvl="1" indent="-219075">
              <a:buNone/>
            </a:pPr>
            <a:r>
              <a:rPr lang="ru-RU" dirty="0" smtClean="0"/>
              <a:t>Т.Ю. Романова,</a:t>
            </a:r>
          </a:p>
          <a:p>
            <a:pPr marL="400050" lvl="1" indent="-219075">
              <a:buNone/>
            </a:pPr>
            <a:r>
              <a:rPr lang="ru-RU" dirty="0" smtClean="0"/>
              <a:t>СПб ГБУ ДО</a:t>
            </a:r>
          </a:p>
          <a:p>
            <a:pPr marL="400050" lvl="1" indent="-219075">
              <a:buNone/>
            </a:pPr>
            <a:r>
              <a:rPr lang="ru-RU" dirty="0" smtClean="0"/>
              <a:t>ДШИ имени</a:t>
            </a:r>
          </a:p>
          <a:p>
            <a:pPr marL="400050" lvl="1" indent="-219075">
              <a:buNone/>
            </a:pPr>
            <a:r>
              <a:rPr lang="ru-RU" dirty="0" smtClean="0"/>
              <a:t>Е.А.Мравинского</a:t>
            </a:r>
          </a:p>
          <a:p>
            <a:pPr marL="400050" lvl="1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2024\БАМ\Работы участников\Номинация Живопись\15-17\Веретенникова Дарья, 15 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9"/>
            <a:ext cx="5216722" cy="45552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285860"/>
            <a:ext cx="2928958" cy="48403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Веретенникова Дарья, 15 лет</a:t>
            </a:r>
          </a:p>
          <a:p>
            <a:pPr marL="0" indent="0">
              <a:buNone/>
            </a:pPr>
            <a:r>
              <a:rPr lang="ru-RU" dirty="0" smtClean="0"/>
              <a:t>«Из окна поезда – в историю»,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преподаватель </a:t>
            </a:r>
          </a:p>
          <a:p>
            <a:pPr marL="0" indent="0">
              <a:buNone/>
            </a:pPr>
            <a:r>
              <a:rPr lang="ru-RU" dirty="0" smtClean="0"/>
              <a:t>В.Ю. </a:t>
            </a:r>
            <a:r>
              <a:rPr lang="ru-RU" dirty="0" err="1" smtClean="0"/>
              <a:t>Метёлкина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СПб ГБУ ДО </a:t>
            </a:r>
            <a:r>
              <a:rPr lang="ru-RU" sz="2600" dirty="0" smtClean="0"/>
              <a:t>ДШИ  Красносельского района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 место, номинация «Живопись»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2024\БАМ\Работы участников\Номинация Живопись\15-17\Горбунова Виктория, 16 лет, Трудовые будни БАМа, ДШИ 10, Вышивалова С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4797"/>
            <a:ext cx="5606364" cy="4420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285860"/>
            <a:ext cx="3035166" cy="4840303"/>
          </a:xfrm>
        </p:spPr>
        <p:txBody>
          <a:bodyPr>
            <a:normAutofit/>
          </a:bodyPr>
          <a:lstStyle/>
          <a:p>
            <a:r>
              <a:rPr lang="ru-RU" b="1" dirty="0" smtClean="0"/>
              <a:t>Горбунова Виктория,     16 лет</a:t>
            </a:r>
          </a:p>
          <a:p>
            <a:pPr marL="0" indent="0">
              <a:buNone/>
            </a:pPr>
            <a:r>
              <a:rPr lang="ru-RU" dirty="0" smtClean="0"/>
              <a:t>   «Трудовые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будни БАМа»,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преподаватель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С.В.Вышивалова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СПб ГБУ ДО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ДШИ № 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2024\БАМ\Работы участников\Номинация Живопись\15-17\Донская Варвара, 16 лет, Мост построен, Преп.Азарян О.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5782510" cy="35719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1340768"/>
            <a:ext cx="2571768" cy="4785395"/>
          </a:xfrm>
        </p:spPr>
        <p:txBody>
          <a:bodyPr/>
          <a:lstStyle/>
          <a:p>
            <a:r>
              <a:rPr lang="ru-RU" b="1" dirty="0" smtClean="0"/>
              <a:t>Донская Варвара, 16 лет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«Мост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построен»,</a:t>
            </a:r>
          </a:p>
          <a:p>
            <a:pPr marL="0" indent="0">
              <a:buNone/>
            </a:pPr>
            <a:r>
              <a:rPr lang="ru-RU" sz="2400" dirty="0" smtClean="0"/>
              <a:t>преподаватель</a:t>
            </a:r>
          </a:p>
          <a:p>
            <a:pPr marL="0" indent="0">
              <a:buNone/>
            </a:pPr>
            <a:r>
              <a:rPr lang="ru-RU" sz="2400" dirty="0" smtClean="0"/>
              <a:t>О.А. </a:t>
            </a:r>
            <a:r>
              <a:rPr lang="ru-RU" sz="2400" dirty="0" err="1" smtClean="0"/>
              <a:t>Азарян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СПб ГБУ ДО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ДХШ № 17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2024\БАМ\Работы участников\Номинация Живопись\15-17\Ерина_Анастасия_15 лет_Ударник стройки БА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832648" cy="404767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8184" y="1285860"/>
            <a:ext cx="2736304" cy="484030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Ерина Анастасия,   15 лет,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«Ударник    стройки БАМ»,</a:t>
            </a:r>
          </a:p>
          <a:p>
            <a:pPr marL="0" indent="0" algn="ctr">
              <a:buNone/>
            </a:pPr>
            <a:r>
              <a:rPr lang="ru-RU" dirty="0" smtClean="0"/>
              <a:t>преподаватель                    Т.Ю. Романова,</a:t>
            </a:r>
          </a:p>
          <a:p>
            <a:pPr marL="0" indent="0" algn="ctr">
              <a:buNone/>
            </a:pPr>
            <a:r>
              <a:rPr lang="ru-RU" dirty="0" smtClean="0"/>
              <a:t>СПб ГБУ ДО ДШИ имени </a:t>
            </a:r>
          </a:p>
          <a:p>
            <a:pPr marL="0" indent="0" algn="ctr">
              <a:buNone/>
            </a:pPr>
            <a:r>
              <a:rPr lang="ru-RU" sz="2400" dirty="0" smtClean="0"/>
              <a:t>Е.А. Мравинского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2024\БАМ\Работы участников\Номинация Живопись\15-17\Колесниченко Анна 16л Весна на БАМ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1"/>
            <a:ext cx="5431744" cy="37173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142984"/>
            <a:ext cx="2892290" cy="498317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Колесниченко Анна, 16 лет</a:t>
            </a:r>
          </a:p>
          <a:p>
            <a:pPr marL="0" indent="0">
              <a:buNone/>
            </a:pPr>
            <a:r>
              <a:rPr lang="ru-RU" dirty="0" smtClean="0"/>
              <a:t>     «Весна на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БАМе»,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преподаватель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С.А. Макарова,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СПб ГБУ ДО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ДШИ имени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М.А. Балакирева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2024\БАМ\Работы участников\Номинация Живопись\15-17\Тиркачева Лейла -16 лет - Чёртов мост - ОЦЭВ - преп Кольцова Л.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534" y="1071562"/>
            <a:ext cx="2687714" cy="548886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285860"/>
            <a:ext cx="3328982" cy="484030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Тиркачева</a:t>
            </a:r>
            <a:r>
              <a:rPr lang="ru-RU" b="1" dirty="0" smtClean="0"/>
              <a:t> Лейла, 16 лет</a:t>
            </a:r>
          </a:p>
          <a:p>
            <a:r>
              <a:rPr lang="ru-RU" dirty="0" smtClean="0"/>
              <a:t>«Чёртов  мост»,</a:t>
            </a:r>
          </a:p>
          <a:p>
            <a:pPr>
              <a:buNone/>
            </a:pPr>
            <a:r>
              <a:rPr lang="ru-RU" dirty="0" smtClean="0"/>
              <a:t>   преподаватель</a:t>
            </a:r>
          </a:p>
          <a:p>
            <a:pPr>
              <a:buNone/>
            </a:pPr>
            <a:r>
              <a:rPr lang="ru-RU" dirty="0" smtClean="0"/>
              <a:t>    Л.В.Кольцова.</a:t>
            </a:r>
          </a:p>
          <a:p>
            <a:pPr>
              <a:buNone/>
            </a:pPr>
            <a:r>
              <a:rPr lang="ru-RU" dirty="0" smtClean="0"/>
              <a:t>    СПб ГБУ ДО</a:t>
            </a:r>
          </a:p>
          <a:p>
            <a:pPr>
              <a:buNone/>
            </a:pPr>
            <a:r>
              <a:rPr lang="ru-RU" dirty="0" smtClean="0"/>
              <a:t>    ДШИ  ОЦЭВ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2024\БАМ\Работы участников\Номинация Живопись\15-17\Фёдорова Катарина -15 лет - рыба амур на реке Амур - ОЦЭВ-преп Кольцова Л.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000240"/>
            <a:ext cx="6099617" cy="282778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43702" y="1142984"/>
            <a:ext cx="2286016" cy="498317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Фёдорова </a:t>
            </a:r>
            <a:r>
              <a:rPr lang="ru-RU" b="1" dirty="0" err="1" smtClean="0"/>
              <a:t>Катарина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     15 лет</a:t>
            </a:r>
          </a:p>
          <a:p>
            <a:pPr>
              <a:buNone/>
            </a:pPr>
            <a:r>
              <a:rPr lang="ru-RU" dirty="0" smtClean="0"/>
              <a:t>«Рыба  амур на  реке  Амур»,</a:t>
            </a:r>
          </a:p>
          <a:p>
            <a:pPr>
              <a:buNone/>
            </a:pPr>
            <a:r>
              <a:rPr lang="ru-RU" sz="2200" dirty="0" smtClean="0"/>
              <a:t>Преподаватель</a:t>
            </a:r>
          </a:p>
          <a:p>
            <a:pPr>
              <a:buNone/>
            </a:pPr>
            <a:r>
              <a:rPr lang="ru-RU" sz="2400" dirty="0" smtClean="0"/>
              <a:t>Л.В.Кольцова,</a:t>
            </a:r>
          </a:p>
          <a:p>
            <a:pPr>
              <a:buNone/>
            </a:pPr>
            <a:r>
              <a:rPr lang="ru-RU" sz="2400" dirty="0" smtClean="0"/>
              <a:t>СПб ГБУ ДО</a:t>
            </a:r>
          </a:p>
          <a:p>
            <a:pPr>
              <a:buNone/>
            </a:pPr>
            <a:r>
              <a:rPr lang="ru-RU" sz="2400" dirty="0" smtClean="0"/>
              <a:t>ДШИ  ОЦЭВ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«Живопись»</a:t>
            </a:r>
            <a:endParaRPr lang="ru-RU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4\БАМ\Работы участников\Номинация Скульптура\11-12\Васильева Елизавета, 12 лет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116"/>
            <a:ext cx="5256581" cy="295682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428736"/>
            <a:ext cx="3214710" cy="466883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Васильева Елизавета,     12 лет</a:t>
            </a:r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err="1" smtClean="0"/>
              <a:t>БАМовцы</a:t>
            </a:r>
            <a:r>
              <a:rPr lang="ru-RU" dirty="0" smtClean="0"/>
              <a:t> –      </a:t>
            </a:r>
          </a:p>
          <a:p>
            <a:pPr>
              <a:buNone/>
            </a:pPr>
            <a:r>
              <a:rPr lang="ru-RU" dirty="0" smtClean="0"/>
              <a:t>   строители»,</a:t>
            </a:r>
          </a:p>
          <a:p>
            <a:pPr>
              <a:buNone/>
            </a:pPr>
            <a:r>
              <a:rPr lang="ru-RU" dirty="0" smtClean="0"/>
              <a:t>  преподаватель</a:t>
            </a:r>
          </a:p>
          <a:p>
            <a:pPr>
              <a:buNone/>
            </a:pPr>
            <a:r>
              <a:rPr lang="ru-RU" dirty="0" smtClean="0"/>
              <a:t>   Я. В. Лоренц,</a:t>
            </a:r>
          </a:p>
          <a:p>
            <a:pPr>
              <a:buNone/>
            </a:pPr>
            <a:r>
              <a:rPr lang="ru-RU" dirty="0" smtClean="0"/>
              <a:t>   СПб ГБУ ДО</a:t>
            </a:r>
          </a:p>
          <a:p>
            <a:pPr>
              <a:buNone/>
            </a:pPr>
            <a:r>
              <a:rPr lang="ru-RU" dirty="0" smtClean="0"/>
              <a:t>    ДШИ имени</a:t>
            </a:r>
          </a:p>
          <a:p>
            <a:pPr>
              <a:buNone/>
            </a:pPr>
            <a:r>
              <a:rPr lang="ru-RU" dirty="0" smtClean="0"/>
              <a:t>Е.А. Мравинского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проводился дистанционно, каждый член жюри  заполнил свой оценочный лист  и  оценил каждую  работу в баллах от 1 до 10.  Затем  все средние  баллы  были  сведены  в одну  таблицу и  был  высчитан  общий средний балл для каждого участника.</a:t>
            </a:r>
          </a:p>
          <a:p>
            <a:r>
              <a:rPr lang="ru-RU" dirty="0" smtClean="0"/>
              <a:t>Итоги  опубликованы  на сайтах организаторов.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Подведены итоги конкурса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4\БАМ\Работы участников\Номинация Скульптура\11-12\Громова О. 11 лет. СПБ ДШИ Гли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3569936" cy="47838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357298"/>
            <a:ext cx="3114668" cy="4768865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Громова Ольга,</a:t>
            </a:r>
          </a:p>
          <a:p>
            <a:pPr>
              <a:buNone/>
            </a:pPr>
            <a:r>
              <a:rPr lang="ru-RU" b="1" dirty="0" smtClean="0"/>
              <a:t>     11 лет</a:t>
            </a:r>
          </a:p>
          <a:p>
            <a:pPr>
              <a:buNone/>
            </a:pPr>
            <a:r>
              <a:rPr lang="ru-RU" dirty="0" smtClean="0"/>
              <a:t>«Строителям  БАМ посвящается»,</a:t>
            </a:r>
          </a:p>
          <a:p>
            <a:pPr>
              <a:buNone/>
            </a:pPr>
            <a:r>
              <a:rPr lang="ru-RU" dirty="0" smtClean="0"/>
              <a:t>   преподаватель И.Н. </a:t>
            </a:r>
            <a:r>
              <a:rPr lang="ru-RU" dirty="0" err="1" smtClean="0"/>
              <a:t>Втюрина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СПб ГБУ  ДО</a:t>
            </a:r>
          </a:p>
          <a:p>
            <a:pPr>
              <a:buNone/>
            </a:pPr>
            <a:r>
              <a:rPr lang="ru-RU" dirty="0" smtClean="0"/>
              <a:t>     ДШИ имени</a:t>
            </a:r>
          </a:p>
          <a:p>
            <a:pPr>
              <a:buNone/>
            </a:pPr>
            <a:r>
              <a:rPr lang="ru-RU" dirty="0" smtClean="0"/>
              <a:t>     М.И. Глинки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4\БАМ\Работы участников\Номинация Скульптура\13-14\Сирунян Милена, 14 лет, Репортажная съёмка на БАМ, преп. Москвина Н.Ю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62" y="1300033"/>
            <a:ext cx="4109890" cy="50916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285860"/>
            <a:ext cx="3543296" cy="484030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Сирунян</a:t>
            </a:r>
            <a:r>
              <a:rPr lang="ru-RU" b="1" dirty="0" smtClean="0"/>
              <a:t>  </a:t>
            </a:r>
            <a:r>
              <a:rPr lang="ru-RU" b="1" dirty="0" err="1" smtClean="0"/>
              <a:t>Милена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    14 лет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>«Репортажная съёмка на </a:t>
            </a:r>
            <a:r>
              <a:rPr lang="ru-RU" dirty="0" err="1" smtClean="0"/>
              <a:t>БАМе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   Н. Ю.Москвина,</a:t>
            </a:r>
          </a:p>
          <a:p>
            <a:pPr>
              <a:buNone/>
            </a:pPr>
            <a:r>
              <a:rPr lang="ru-RU" dirty="0" smtClean="0"/>
              <a:t>    СПб  ГБУ  ДО</a:t>
            </a:r>
          </a:p>
          <a:p>
            <a:pPr>
              <a:buNone/>
            </a:pPr>
            <a:r>
              <a:rPr lang="ru-RU" dirty="0" smtClean="0"/>
              <a:t>      ДХШ № 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4\БАМ\Работы участников\Номинация Скульптура\13-14\Матвеев Олег, 13 лет  Люди БАМа Диптих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514971"/>
            <a:ext cx="5114932" cy="37530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285860"/>
            <a:ext cx="3286148" cy="4840303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Матвеев  Олег,  13 лет</a:t>
            </a:r>
          </a:p>
          <a:p>
            <a:pPr>
              <a:buNone/>
            </a:pPr>
            <a:r>
              <a:rPr lang="ru-RU" dirty="0" smtClean="0"/>
              <a:t>  «Люди </a:t>
            </a:r>
            <a:r>
              <a:rPr lang="ru-RU" dirty="0" err="1" smtClean="0"/>
              <a:t>БАМа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преподаватель</a:t>
            </a:r>
          </a:p>
          <a:p>
            <a:pPr>
              <a:buNone/>
            </a:pPr>
            <a:r>
              <a:rPr lang="ru-RU" dirty="0" smtClean="0"/>
              <a:t>Н.А. Маркелова,</a:t>
            </a:r>
          </a:p>
          <a:p>
            <a:pPr>
              <a:buNone/>
            </a:pPr>
            <a:r>
              <a:rPr lang="ru-RU" dirty="0" smtClean="0"/>
              <a:t>   СПб  ГБУ  ДО</a:t>
            </a:r>
          </a:p>
          <a:p>
            <a:pPr>
              <a:buNone/>
            </a:pPr>
            <a:r>
              <a:rPr lang="ru-RU" dirty="0" smtClean="0"/>
              <a:t>   ДШИ имени</a:t>
            </a:r>
          </a:p>
          <a:p>
            <a:pPr>
              <a:buNone/>
            </a:pPr>
            <a:r>
              <a:rPr lang="ru-RU" dirty="0" smtClean="0"/>
              <a:t> Г.В. Свиридова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4\БАМ\Работы участников\Номинация Скульптура\15-17\Асмёткина_Варвара_16_лет,_Строительство_будущего,_преп_Стойчева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4975570" cy="464347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214422"/>
            <a:ext cx="3114668" cy="4911741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Асмёткина</a:t>
            </a:r>
            <a:r>
              <a:rPr lang="ru-RU" b="1" dirty="0" smtClean="0"/>
              <a:t>  Варвара,      16 лет</a:t>
            </a:r>
          </a:p>
          <a:p>
            <a:pPr>
              <a:buNone/>
            </a:pPr>
            <a:r>
              <a:rPr lang="ru-RU" dirty="0" smtClean="0"/>
              <a:t>«Строительство будущего»,</a:t>
            </a:r>
          </a:p>
          <a:p>
            <a:pPr>
              <a:buNone/>
            </a:pPr>
            <a:r>
              <a:rPr lang="ru-RU" dirty="0" smtClean="0"/>
              <a:t> преподаватель</a:t>
            </a:r>
          </a:p>
          <a:p>
            <a:pPr>
              <a:buNone/>
            </a:pPr>
            <a:r>
              <a:rPr lang="ru-RU" dirty="0" smtClean="0"/>
              <a:t> Е. Д. </a:t>
            </a:r>
            <a:r>
              <a:rPr lang="ru-RU" dirty="0" err="1" smtClean="0"/>
              <a:t>Стойчева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СПб  ГБУ  ДО          </a:t>
            </a:r>
          </a:p>
          <a:p>
            <a:pPr>
              <a:buNone/>
            </a:pPr>
            <a:r>
              <a:rPr lang="ru-RU" dirty="0" smtClean="0"/>
              <a:t>      ДХШ № 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4\БАМ\Работы участников\Номинация Скульптура\15-17\ДХШ_Саутова_скульптурная композиция ,,Построили,,_преп.Польский.М.М.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7"/>
            <a:ext cx="4857910" cy="36737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071546"/>
            <a:ext cx="3357586" cy="5214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Коллективная работа </a:t>
            </a:r>
            <a:r>
              <a:rPr lang="ru-RU" sz="2400" dirty="0" smtClean="0"/>
              <a:t>(Акопян Маргарита, </a:t>
            </a:r>
            <a:r>
              <a:rPr lang="ru-RU" sz="2400" dirty="0" err="1" smtClean="0"/>
              <a:t>Бурлова</a:t>
            </a:r>
            <a:r>
              <a:rPr lang="ru-RU" sz="2400" dirty="0" smtClean="0"/>
              <a:t> Елизавета, Голованова Татьяна,</a:t>
            </a:r>
          </a:p>
          <a:p>
            <a:pPr>
              <a:buNone/>
            </a:pPr>
            <a:r>
              <a:rPr lang="ru-RU" sz="2400" dirty="0" smtClean="0"/>
              <a:t>   Куликова </a:t>
            </a:r>
            <a:r>
              <a:rPr lang="ru-RU" sz="2400" dirty="0" err="1" smtClean="0"/>
              <a:t>Апполинария</a:t>
            </a:r>
            <a:r>
              <a:rPr lang="ru-RU" sz="2400" dirty="0" smtClean="0"/>
              <a:t>, </a:t>
            </a:r>
            <a:r>
              <a:rPr lang="ru-RU" sz="2400" dirty="0" err="1" smtClean="0"/>
              <a:t>Сякова</a:t>
            </a:r>
            <a:r>
              <a:rPr lang="ru-RU" sz="2400" dirty="0" smtClean="0"/>
              <a:t> Дарья)</a:t>
            </a:r>
          </a:p>
          <a:p>
            <a:pPr>
              <a:buNone/>
            </a:pPr>
            <a:r>
              <a:rPr lang="ru-RU" sz="2400" dirty="0" smtClean="0"/>
              <a:t>   «Построили  БАМ», глина,</a:t>
            </a:r>
          </a:p>
          <a:p>
            <a:pPr>
              <a:buNone/>
            </a:pPr>
            <a:r>
              <a:rPr lang="ru-RU" sz="2400" dirty="0" smtClean="0"/>
              <a:t>     преподаватель              М.М. Польский,</a:t>
            </a:r>
          </a:p>
          <a:p>
            <a:pPr>
              <a:buNone/>
            </a:pPr>
            <a:r>
              <a:rPr lang="ru-RU" sz="2400" dirty="0" smtClean="0"/>
              <a:t>     СПб  ГБУ  ДО</a:t>
            </a:r>
          </a:p>
          <a:p>
            <a:pPr>
              <a:buNone/>
            </a:pPr>
            <a:r>
              <a:rPr lang="ru-RU" sz="2400" dirty="0" smtClean="0"/>
              <a:t>     ДХШ имени                     </a:t>
            </a:r>
          </a:p>
          <a:p>
            <a:pPr>
              <a:buNone/>
            </a:pPr>
            <a:r>
              <a:rPr lang="ru-RU" sz="2400" dirty="0" smtClean="0"/>
              <a:t>      И.П. </a:t>
            </a:r>
            <a:r>
              <a:rPr lang="ru-RU" sz="2400" dirty="0" err="1" smtClean="0"/>
              <a:t>Саутова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2024\БАМ\Работы участников\Номинация Скульптура\15-17\Нгуен Шао Ньи Строители БАМ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3536017" cy="52924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357298"/>
            <a:ext cx="3328982" cy="4768865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Нгуен</a:t>
            </a:r>
            <a:r>
              <a:rPr lang="ru-RU" b="1" dirty="0" smtClean="0"/>
              <a:t> </a:t>
            </a:r>
            <a:r>
              <a:rPr lang="ru-RU" b="1" dirty="0" err="1" smtClean="0"/>
              <a:t>Шао</a:t>
            </a:r>
            <a:r>
              <a:rPr lang="ru-RU" b="1" dirty="0" smtClean="0"/>
              <a:t>  </a:t>
            </a:r>
            <a:r>
              <a:rPr lang="ru-RU" b="1" dirty="0" err="1" smtClean="0"/>
              <a:t>Ньи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    16 лет</a:t>
            </a:r>
          </a:p>
          <a:p>
            <a:pPr>
              <a:buNone/>
            </a:pPr>
            <a:r>
              <a:rPr lang="ru-RU" dirty="0" smtClean="0"/>
              <a:t> «Строители  </a:t>
            </a:r>
            <a:r>
              <a:rPr lang="ru-RU" dirty="0" err="1" smtClean="0"/>
              <a:t>БАМа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      шамот.</a:t>
            </a:r>
          </a:p>
          <a:p>
            <a:pPr lvl="1">
              <a:buNone/>
            </a:pPr>
            <a:r>
              <a:rPr lang="ru-RU" dirty="0" smtClean="0"/>
              <a:t>Преподаватель</a:t>
            </a:r>
          </a:p>
          <a:p>
            <a:pPr lvl="1">
              <a:buNone/>
            </a:pPr>
            <a:r>
              <a:rPr lang="ru-RU" dirty="0" smtClean="0"/>
              <a:t>Н.А. Маркелова,</a:t>
            </a:r>
          </a:p>
          <a:p>
            <a:pPr lvl="1">
              <a:buNone/>
            </a:pPr>
            <a:r>
              <a:rPr lang="ru-RU" dirty="0" smtClean="0"/>
              <a:t>СПб ГБУ ДО </a:t>
            </a:r>
          </a:p>
          <a:p>
            <a:pPr lvl="1">
              <a:buNone/>
            </a:pPr>
            <a:r>
              <a:rPr lang="ru-RU" dirty="0" smtClean="0"/>
              <a:t>ДШИ имени</a:t>
            </a:r>
          </a:p>
          <a:p>
            <a:pPr lvl="1">
              <a:buNone/>
            </a:pPr>
            <a:r>
              <a:rPr lang="ru-RU" dirty="0" smtClean="0"/>
              <a:t>Г.В. Свиридова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24\БАМ\Работы участников\Номинация Скульптура\15-17\Тестова Анна Работа кипит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5022337" cy="376675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357298"/>
            <a:ext cx="3214710" cy="476886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Тестова</a:t>
            </a:r>
            <a:r>
              <a:rPr lang="ru-RU" b="1" dirty="0" smtClean="0"/>
              <a:t>  Анна,</a:t>
            </a:r>
          </a:p>
          <a:p>
            <a:pPr>
              <a:buNone/>
            </a:pPr>
            <a:r>
              <a:rPr lang="ru-RU" b="1" dirty="0" smtClean="0"/>
              <a:t>     15  лет</a:t>
            </a:r>
          </a:p>
          <a:p>
            <a:pPr>
              <a:buNone/>
            </a:pPr>
            <a:r>
              <a:rPr lang="ru-RU" dirty="0" smtClean="0"/>
              <a:t>«Работа кипит», шамот.</a:t>
            </a:r>
          </a:p>
          <a:p>
            <a:pPr>
              <a:buNone/>
            </a:pPr>
            <a:r>
              <a:rPr lang="ru-RU" dirty="0" smtClean="0"/>
              <a:t> Преподаватель</a:t>
            </a:r>
          </a:p>
          <a:p>
            <a:pPr>
              <a:buNone/>
            </a:pPr>
            <a:r>
              <a:rPr lang="ru-RU" dirty="0" smtClean="0"/>
              <a:t>Н.А. Маркелова,</a:t>
            </a:r>
          </a:p>
          <a:p>
            <a:pPr>
              <a:buNone/>
            </a:pPr>
            <a:r>
              <a:rPr lang="ru-RU" dirty="0" smtClean="0"/>
              <a:t>   СПб  ГБУ  ДО  ДШИ имени</a:t>
            </a:r>
          </a:p>
          <a:p>
            <a:pPr>
              <a:buNone/>
            </a:pPr>
            <a:r>
              <a:rPr lang="ru-RU" dirty="0" smtClean="0"/>
              <a:t>  Г.В. Свиридова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 «Скульптура»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24\БАМ\Работы участников\Номинация Графика\15-17 лет\Томилин Елисей 16л Линии жизни великой строй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142984"/>
            <a:ext cx="5370859" cy="442915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1142984"/>
            <a:ext cx="3071834" cy="4983179"/>
          </a:xfrm>
        </p:spPr>
        <p:txBody>
          <a:bodyPr/>
          <a:lstStyle/>
          <a:p>
            <a:r>
              <a:rPr lang="ru-RU" b="1" dirty="0" smtClean="0"/>
              <a:t>Томилин </a:t>
            </a:r>
            <a:r>
              <a:rPr lang="ru-RU" b="1" dirty="0" err="1" smtClean="0"/>
              <a:t>Елисей</a:t>
            </a:r>
            <a:r>
              <a:rPr lang="ru-RU" b="1" dirty="0" smtClean="0"/>
              <a:t>,       16 лет</a:t>
            </a:r>
          </a:p>
          <a:p>
            <a:pPr>
              <a:buNone/>
            </a:pPr>
            <a:r>
              <a:rPr lang="ru-RU" sz="2400" dirty="0" smtClean="0"/>
              <a:t>  «Линии жизни великой стройки», </a:t>
            </a:r>
          </a:p>
          <a:p>
            <a:pPr>
              <a:buNone/>
            </a:pPr>
            <a:r>
              <a:rPr lang="ru-RU" sz="2400" dirty="0" smtClean="0"/>
              <a:t> преподаватель</a:t>
            </a:r>
          </a:p>
          <a:p>
            <a:pPr>
              <a:buNone/>
            </a:pPr>
            <a:r>
              <a:rPr lang="ru-RU" sz="2400" dirty="0" smtClean="0"/>
              <a:t>Н. Э. </a:t>
            </a:r>
            <a:r>
              <a:rPr lang="ru-RU" sz="2400" dirty="0" err="1" smtClean="0"/>
              <a:t>Ахадуллина</a:t>
            </a:r>
            <a:r>
              <a:rPr lang="ru-RU" sz="2400" dirty="0" smtClean="0"/>
              <a:t>,  СПб  ГБУ ДО ДШИ имени       М.А. </a:t>
            </a:r>
            <a:r>
              <a:rPr lang="ru-RU" sz="2400" dirty="0" err="1" smtClean="0"/>
              <a:t>Балакирева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</a:t>
            </a:r>
            <a:r>
              <a:rPr lang="ru-RU" sz="3200" dirty="0" smtClean="0"/>
              <a:t> место, номинация 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4\БАМ\Работы участников\Номинация Скульптура\15-17\Ермачкова Анастасия Стройотряд на отдыхе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6000792" cy="45005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1357298"/>
            <a:ext cx="2571767" cy="4768865"/>
          </a:xfrm>
        </p:spPr>
        <p:txBody>
          <a:bodyPr>
            <a:normAutofit/>
          </a:bodyPr>
          <a:lstStyle/>
          <a:p>
            <a:r>
              <a:rPr lang="ru-RU" b="1" dirty="0" smtClean="0"/>
              <a:t>Ермачкова Анастасия, 15 лет</a:t>
            </a:r>
          </a:p>
          <a:p>
            <a:pPr>
              <a:buNone/>
            </a:pPr>
            <a:r>
              <a:rPr lang="ru-RU" dirty="0" smtClean="0"/>
              <a:t>«Стройотряд на отдыхе»,</a:t>
            </a:r>
          </a:p>
          <a:p>
            <a:pPr>
              <a:buNone/>
            </a:pPr>
            <a:r>
              <a:rPr lang="ru-RU" sz="2200" dirty="0" smtClean="0"/>
              <a:t>преподаватель</a:t>
            </a:r>
          </a:p>
          <a:p>
            <a:pPr>
              <a:buNone/>
            </a:pPr>
            <a:r>
              <a:rPr lang="ru-RU" sz="2200" dirty="0" smtClean="0"/>
              <a:t>Н.А.Маркелова</a:t>
            </a:r>
          </a:p>
          <a:p>
            <a:pPr>
              <a:buNone/>
            </a:pPr>
            <a:r>
              <a:rPr lang="ru-RU" sz="2200" dirty="0" smtClean="0"/>
              <a:t>СПб  ГБУ  ДО ДШИ имени </a:t>
            </a:r>
          </a:p>
          <a:p>
            <a:pPr>
              <a:buNone/>
            </a:pPr>
            <a:r>
              <a:rPr lang="ru-RU" sz="2200" dirty="0" smtClean="0"/>
              <a:t>Г.В. Свиридова        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ru-RU" sz="3200" dirty="0" smtClean="0"/>
              <a:t>  место, номинация «Скульптура»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4\БАМ\Работы участников\Номинация Графика\11-12 лет\Бондарева Майя, 12 лет. Строители БАМа, ДХШ Кустоди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28165"/>
            <a:ext cx="3786214" cy="53155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357298"/>
            <a:ext cx="3357586" cy="4768865"/>
          </a:xfrm>
        </p:spPr>
        <p:txBody>
          <a:bodyPr/>
          <a:lstStyle/>
          <a:p>
            <a:r>
              <a:rPr lang="ru-RU" b="1" dirty="0" smtClean="0"/>
              <a:t>Бондарева Майя, 12 лет</a:t>
            </a:r>
          </a:p>
          <a:p>
            <a:pPr>
              <a:buNone/>
            </a:pPr>
            <a:r>
              <a:rPr lang="ru-RU" dirty="0" smtClean="0"/>
              <a:t>   «Строители </a:t>
            </a:r>
            <a:r>
              <a:rPr lang="ru-RU" dirty="0" err="1" smtClean="0"/>
              <a:t>БАМа</a:t>
            </a:r>
            <a:r>
              <a:rPr lang="ru-RU" dirty="0" smtClean="0"/>
              <a:t>», преподаватель Н.Р. Елекоева, СПб  ГБУ  ДО ДХШ имени</a:t>
            </a:r>
          </a:p>
          <a:p>
            <a:pPr>
              <a:buNone/>
            </a:pPr>
            <a:r>
              <a:rPr lang="ru-RU" dirty="0" smtClean="0"/>
              <a:t>Б.М. </a:t>
            </a:r>
            <a:r>
              <a:rPr lang="ru-RU" dirty="0" err="1" smtClean="0"/>
              <a:t>Кустодиева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4\БАМ\Работы участников\Номинация Графика\11-12 лет\Петрова М. 11 лет. СПБ ДШИ Гли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571612"/>
            <a:ext cx="5614999" cy="407738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600200"/>
            <a:ext cx="285752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Петрова Мария,     11 лет</a:t>
            </a:r>
          </a:p>
          <a:p>
            <a:pPr>
              <a:buNone/>
            </a:pPr>
            <a:r>
              <a:rPr lang="ru-RU" dirty="0" smtClean="0"/>
              <a:t>  «Вперёд, в будущее!»,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преподаватель</a:t>
            </a:r>
          </a:p>
          <a:p>
            <a:pPr>
              <a:buNone/>
            </a:pPr>
            <a:r>
              <a:rPr lang="ru-RU" sz="2400" dirty="0" err="1" smtClean="0"/>
              <a:t>Е.Н.ВыштакалюкСПб</a:t>
            </a:r>
            <a:r>
              <a:rPr lang="ru-RU" sz="2400" dirty="0" smtClean="0"/>
              <a:t>  БУ  ДО ДШИ имени М.И. Глинки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</a:t>
            </a:r>
            <a:r>
              <a:rPr lang="ru-RU" sz="3200" dirty="0" smtClean="0"/>
              <a:t>  место, номинация</a:t>
            </a:r>
            <a:r>
              <a:rPr lang="en-US" sz="3200" dirty="0" smtClean="0"/>
              <a:t> </a:t>
            </a:r>
            <a:r>
              <a:rPr lang="ru-RU" sz="3200" dirty="0" smtClean="0"/>
              <a:t>«Графика»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1287</TotalTime>
  <Words>1904</Words>
  <Application>Microsoft Office PowerPoint</Application>
  <PresentationFormat>Экран (4:3)</PresentationFormat>
  <Paragraphs>408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   ВЫСТАВКА работ победителей и участников межрегионального конкурса детского художественного творчества                       «От Байкала до Амура…»,     посвящённого   50-летию начала строительства  Байкало-Амурской магистрали</vt:lpstr>
      <vt:lpstr>Конкурс состоялся в апреле 2024 года</vt:lpstr>
      <vt:lpstr>Северобайкальск – побратим Санкт-Петербурга.                   В строительстве  города  принимали  участие  жители Ленинграда  и Ленинградской области</vt:lpstr>
      <vt:lpstr>В конкурсе приняли участие обучающиеся из двадцати  ДШИ/ДХШ  Санкт-Петербурга  и одной ДШИ  города Северобайкальска, Республика Бурятия. На конкурс была подана  201 работа в четырёх номинациях: графика, живопись, декоративно-прикладное искусство и скульптура.</vt:lpstr>
      <vt:lpstr>Подведены итоги конкурса</vt:lpstr>
      <vt:lpstr>I  место, номинация «Графика»</vt:lpstr>
      <vt:lpstr>I  место, номинация «Скульптура» 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«Графика»</vt:lpstr>
      <vt:lpstr>II  место, номинация «Декоративно-прикладное искусство»</vt:lpstr>
      <vt:lpstr>II  место, номинация «Декоративно-прикладное искусство»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«Живопись»</vt:lpstr>
      <vt:lpstr>II  место, номинация «Скульптура»</vt:lpstr>
      <vt:lpstr>II  место, номинация «Скульптура»</vt:lpstr>
      <vt:lpstr>II  место, номинация «Скульптура»</vt:lpstr>
      <vt:lpstr>II  место, номинация «Скульптура»</vt:lpstr>
      <vt:lpstr>II  место, номинация «Скульптура»</vt:lpstr>
      <vt:lpstr>II  место, номинация «Скульптура»</vt:lpstr>
      <vt:lpstr>II  место, номинация «Скульптура»</vt:lpstr>
      <vt:lpstr>II  место, номинация «Скульптура»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Байкала до Амура</dc:title>
  <dc:creator>Homes</dc:creator>
  <cp:lastModifiedBy>Homes</cp:lastModifiedBy>
  <cp:revision>184</cp:revision>
  <dcterms:created xsi:type="dcterms:W3CDTF">2024-04-30T00:34:45Z</dcterms:created>
  <dcterms:modified xsi:type="dcterms:W3CDTF">2024-05-04T21:16:59Z</dcterms:modified>
</cp:coreProperties>
</file>