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62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3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5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56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0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2549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38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0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1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6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94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2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64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00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6935B4-01B3-4A9D-8479-432906C1A674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6021EF-89ED-4575-B222-AB835A826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80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783" y="321013"/>
            <a:ext cx="10144217" cy="4970834"/>
          </a:xfrm>
        </p:spPr>
        <p:txBody>
          <a:bodyPr>
            <a:normAutofit fontScale="90000"/>
          </a:bodyPr>
          <a:lstStyle/>
          <a:p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</a:br>
            <a:r>
              <a:rPr lang="ru-RU" sz="2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анкт-Петербургское государственное образовательное учреждение</a:t>
            </a:r>
            <a:br>
              <a:rPr lang="ru-RU" sz="2200" b="1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профессионального образования</a:t>
            </a:r>
            <a:br>
              <a:rPr lang="ru-RU" sz="2200" b="1" cap="none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«Учебно-методический центр развития образования </a:t>
            </a:r>
            <a:br>
              <a:rPr lang="ru-RU" sz="2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культуры и искусства САНКТ-ПЕТЕРБУРГА»</a:t>
            </a: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br>
              <a:rPr lang="ru-RU" sz="3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ПОБЕДИТЕЛЕЙ  </a:t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ОТБОРА ДЛЯ</a:t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ВЫСТАВКИ-КОНКУРСА</a:t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 семьи  В  ПРОИЗВЕДЕНИЯХ </a:t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ХУДОЖНИКОВ»</a:t>
            </a:r>
            <a:br>
              <a:rPr lang="ru-RU" sz="29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94570"/>
            <a:ext cx="9144000" cy="1225684"/>
          </a:xfrm>
        </p:spPr>
        <p:txBody>
          <a:bodyPr/>
          <a:lstStyle/>
          <a:p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САНКТ-ПЕТЕРБУРГ, 2024 ГОД</a:t>
            </a:r>
          </a:p>
        </p:txBody>
      </p:sp>
    </p:spTree>
    <p:extLst>
      <p:ext uri="{BB962C8B-B14F-4D97-AF65-F5344CB8AC3E}">
        <p14:creationId xmlns:p14="http://schemas.microsoft.com/office/powerpoint/2010/main" val="245331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033"/>
            <a:ext cx="10883630" cy="5669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«Изобразительное искусство»            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5 - 8  лет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" y="1022750"/>
            <a:ext cx="7568950" cy="535976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67343" y="1022750"/>
            <a:ext cx="3614410" cy="5273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Ямщикова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Василиса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Денисовна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8 лет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 на катке»,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бумага, смешанная техника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Преподаватель Изотова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Ольга Александровна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Санкт-Петербургское государственное бюджетное учреждение дополнительного образования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«Санкт-Петербургская  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детская школа   искусств </a:t>
            </a:r>
            <a:b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имени  Д.С. Бортнянского»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3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8260" cy="34810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«Изобразительное искусство» </a:t>
            </a:r>
            <a:b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9-12  лет</a:t>
            </a:r>
            <a:endParaRPr lang="ru-RU" sz="27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4666"/>
            <a:ext cx="6495288" cy="530897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2672" y="475488"/>
            <a:ext cx="4329781" cy="602124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Заикина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Полина Александровна, 9 лет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«Прогулка в морозный день»,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бум., смешанная  техника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Преподаватель Анатольева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Екатерина Владимировна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Санкт-Петербургское государственное бюджетное учреждение дополнительного образования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«Санкт-Петербургская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детская школа   искусств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имени  М.И. Глинки»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1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3085" cy="5126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«Изобразительное искусство»              </a:t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13-15 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8" y="1160392"/>
            <a:ext cx="6768147" cy="479235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2672" y="804672"/>
            <a:ext cx="4529327" cy="537229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Александровна,14 лет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«На приёме у врача»,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бумага, акварель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Преподаватель Немкова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Алина Анатольевна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Санкт-Петербургское государственное бюджетное учреждение дополнительного образования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«Санкт-Петербургская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детская художественная школа № 7»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357" cy="34810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«Изобразительное искусство»                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  16-18  лет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15323"/>
            <a:ext cx="6632449" cy="565597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26096" y="896112"/>
            <a:ext cx="4224528" cy="541713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Ивановна,16 лет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России с семьёй», бумага, смешанная техника</a:t>
            </a:r>
          </a:p>
          <a:p>
            <a:pPr marL="0" indent="0" algn="ctr">
              <a:buNone/>
            </a:pP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Пермякова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Инна Михайловна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Санкт-Петербургское государственное бюджетное учреждение дополнительного образования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«Санкт-Петербургская  </a:t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детская художественная школа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«Александрино»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6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021" y="243192"/>
            <a:ext cx="11313268" cy="40856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«Декоративно-прикладное искусство» </a:t>
            </a:r>
            <a:b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возрастная группа </a:t>
            </a:r>
            <a:r>
              <a:rPr lang="ru-RU" sz="27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13-15 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6" y="893693"/>
            <a:ext cx="6480964" cy="561683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62671" y="722172"/>
            <a:ext cx="4185617" cy="545479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Умнова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Андреевна, 14 лет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«Праздник»,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батик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Преподаватель Косарева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Мария Валерьевна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Санкт-Петербургское государственное бюджетное учреждение дополнительного образования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«Санкт-Петербургская 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детская школа   искусств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имени  М.И. Глинки»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42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</TotalTime>
  <Words>374</Words>
  <Application>Microsoft Office PowerPoint</Application>
  <PresentationFormat>Широкоэкранный</PresentationFormat>
  <Paragraphs>65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Gothic</vt:lpstr>
      <vt:lpstr>Times New Roman</vt:lpstr>
      <vt:lpstr>Trebuchet MS</vt:lpstr>
      <vt:lpstr>Wingdings 3</vt:lpstr>
      <vt:lpstr>Сектор</vt:lpstr>
      <vt:lpstr>                                                                                  Санкт-Петербургское государственное образовательное учреждение дополнительного профессионального образования «Учебно-методический центр развития образования  в сфере культуры и искусства САНКТ-ПЕТЕРБУРГА»  ВЫСТАВКА  РАБОТ ПОБЕДИТЕЛЕЙ   РЕГИОНАЛЬНОГО ОТБОРА ДЛЯ ВСЕРОССИЙСКОЙ ВЫСТАВКИ-КОНКУРСА «ОБРАЗ семьи  В  ПРОИЗВЕДЕНИЯХ  МОЛОДЫХ ХУДОЖНИКОВ» </vt:lpstr>
      <vt:lpstr>Номинация «Изобразительное искусство»                         возрастная группа   5 - 8  лет       </vt:lpstr>
      <vt:lpstr>Номинация «Изобразительное искусство»                   возрастная группа 9-12  лет</vt:lpstr>
      <vt:lpstr>Номинация «Изобразительное искусство»                  возрастная группа  13-15  лет</vt:lpstr>
      <vt:lpstr>Номинация «Изобразительное искусство»                  возрастная группа  16-18  лет </vt:lpstr>
      <vt:lpstr>Номинация «Декоративно-прикладное искусство»  возрастная группа  13-15  лет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 РАБОТ ПОБЕДИТЕЛЕЙ   РЕГИОНАЛЬНОГО ОТБОРА ДЛЯ ВСЕРОССИЙСКОЙ ВЫСТАВКИ-КОНКУРСА «ОБРАЗ семьи  В  ПРОИЗВЕДЕНИЯХ                 МОЛОДЫХ ХУДОЖНИКОВ»</dc:title>
  <dc:creator>УМЦ_1</dc:creator>
  <cp:lastModifiedBy>Администратор</cp:lastModifiedBy>
  <cp:revision>22</cp:revision>
  <dcterms:created xsi:type="dcterms:W3CDTF">2024-04-18T10:32:31Z</dcterms:created>
  <dcterms:modified xsi:type="dcterms:W3CDTF">2024-04-23T20:46:15Z</dcterms:modified>
</cp:coreProperties>
</file>