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62" r:id="rId4"/>
    <p:sldId id="263" r:id="rId5"/>
    <p:sldId id="259" r:id="rId6"/>
    <p:sldId id="260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3A82F35-B4B7-4347-8674-22A061692486}" type="datetimeFigureOut">
              <a:rPr lang="ru-RU" smtClean="0"/>
              <a:pPr/>
              <a:t>10.06.2023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6F32D35-9889-42F7-B532-4FC8E9B29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82F35-B4B7-4347-8674-22A061692486}" type="datetimeFigureOut">
              <a:rPr lang="ru-RU" smtClean="0"/>
              <a:pPr/>
              <a:t>10.06.2023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2D35-9889-42F7-B532-4FC8E9B29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82F35-B4B7-4347-8674-22A061692486}" type="datetimeFigureOut">
              <a:rPr lang="ru-RU" smtClean="0"/>
              <a:pPr/>
              <a:t>10.06.2023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2D35-9889-42F7-B532-4FC8E9B29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3A82F35-B4B7-4347-8674-22A061692486}" type="datetimeFigureOut">
              <a:rPr lang="ru-RU" smtClean="0"/>
              <a:pPr/>
              <a:t>10.06.2023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6F32D35-9889-42F7-B532-4FC8E9B297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3A82F35-B4B7-4347-8674-22A061692486}" type="datetimeFigureOut">
              <a:rPr lang="ru-RU" smtClean="0"/>
              <a:pPr/>
              <a:t>10.06.2023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6F32D35-9889-42F7-B532-4FC8E9B29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82F35-B4B7-4347-8674-22A061692486}" type="datetimeFigureOut">
              <a:rPr lang="ru-RU" smtClean="0"/>
              <a:pPr/>
              <a:t>10.06.2023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2D35-9889-42F7-B532-4FC8E9B297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82F35-B4B7-4347-8674-22A061692486}" type="datetimeFigureOut">
              <a:rPr lang="ru-RU" smtClean="0"/>
              <a:pPr/>
              <a:t>10.06.2023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2D35-9889-42F7-B532-4FC8E9B297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3A82F35-B4B7-4347-8674-22A061692486}" type="datetimeFigureOut">
              <a:rPr lang="ru-RU" smtClean="0"/>
              <a:pPr/>
              <a:t>10.06.2023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6F32D35-9889-42F7-B532-4FC8E9B297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82F35-B4B7-4347-8674-22A061692486}" type="datetimeFigureOut">
              <a:rPr lang="ru-RU" smtClean="0"/>
              <a:pPr/>
              <a:t>10.06.2023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2D35-9889-42F7-B532-4FC8E9B29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3A82F35-B4B7-4347-8674-22A061692486}" type="datetimeFigureOut">
              <a:rPr lang="ru-RU" smtClean="0"/>
              <a:pPr/>
              <a:t>10.06.2023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6F32D35-9889-42F7-B532-4FC8E9B297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3A82F35-B4B7-4347-8674-22A061692486}" type="datetimeFigureOut">
              <a:rPr lang="ru-RU" smtClean="0"/>
              <a:pPr/>
              <a:t>10.06.2023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6F32D35-9889-42F7-B532-4FC8E9B297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3A82F35-B4B7-4347-8674-22A061692486}" type="datetimeFigureOut">
              <a:rPr lang="ru-RU" smtClean="0"/>
              <a:pPr/>
              <a:t>10.06.2023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6F32D35-9889-42F7-B532-4FC8E9B29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6"/>
            <a:ext cx="7772400" cy="40005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ВЫСТАВКА </a:t>
            </a:r>
            <a:br>
              <a:rPr lang="ru-RU" dirty="0" smtClean="0"/>
            </a:br>
            <a:r>
              <a:rPr lang="ru-RU" sz="3200" dirty="0" smtClean="0"/>
              <a:t>РАБОТ ПОБЕДИТЕЛЕЙ  </a:t>
            </a:r>
            <a:r>
              <a:rPr lang="en-US" sz="3200" dirty="0" smtClean="0"/>
              <a:t>I</a:t>
            </a:r>
            <a:r>
              <a:rPr lang="ru-RU" sz="3200" dirty="0" smtClean="0"/>
              <a:t>  ТУРА</a:t>
            </a:r>
            <a:br>
              <a:rPr lang="ru-RU" sz="3200" dirty="0" smtClean="0"/>
            </a:br>
            <a:r>
              <a:rPr lang="ru-RU" sz="3200" dirty="0" smtClean="0"/>
              <a:t>(РЕГИОНАЛЬНОГО  ЭТАПА)</a:t>
            </a:r>
            <a:br>
              <a:rPr lang="ru-RU" sz="3200" dirty="0" smtClean="0"/>
            </a:br>
            <a:r>
              <a:rPr lang="ru-RU" sz="3200" dirty="0" smtClean="0"/>
              <a:t>ВСЕРОССИЙСКОЙ ВЫСТАВКИ-КОНКУРСА</a:t>
            </a:r>
            <a:br>
              <a:rPr lang="ru-RU" sz="3200" dirty="0" smtClean="0"/>
            </a:br>
            <a:r>
              <a:rPr lang="ru-RU" sz="3200" dirty="0" smtClean="0"/>
              <a:t>«ОБРАЗ ПЕДАГОГОВ И НАСТАВНИКОВ В ПРИЗВЕДЕНИЯХ МОЛОДЫХ ХУДОЖНИКОВ»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86322"/>
            <a:ext cx="6400800" cy="128588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                                                             САНКТ-ПЕТЕРБУРГ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                                                                                      ИЮНЬ </a:t>
            </a:r>
            <a:r>
              <a:rPr lang="ru-RU" dirty="0" smtClean="0">
                <a:solidFill>
                  <a:schemeClr val="tx1"/>
                </a:solidFill>
              </a:rPr>
              <a:t>2023 </a:t>
            </a:r>
            <a:r>
              <a:rPr lang="ru-RU" sz="1400" dirty="0" smtClean="0">
                <a:solidFill>
                  <a:schemeClr val="tx1"/>
                </a:solidFill>
              </a:rPr>
              <a:t>ГОДА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6215074" y="500042"/>
            <a:ext cx="2500330" cy="935058"/>
          </a:xfrm>
        </p:spPr>
        <p:txBody>
          <a:bodyPr>
            <a:noAutofit/>
          </a:bodyPr>
          <a:lstStyle/>
          <a:p>
            <a:r>
              <a:rPr lang="ru-RU" dirty="0" smtClean="0"/>
              <a:t>САВЕЛЬЕВА НАТАЛИЯ, </a:t>
            </a:r>
            <a:r>
              <a:rPr lang="ru-RU" dirty="0" smtClean="0"/>
              <a:t>          21 </a:t>
            </a:r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 flipH="1">
            <a:off x="6286512" y="1857364"/>
            <a:ext cx="2428892" cy="4268799"/>
          </a:xfrm>
        </p:spPr>
        <p:txBody>
          <a:bodyPr>
            <a:noAutofit/>
          </a:bodyPr>
          <a:lstStyle/>
          <a:p>
            <a:r>
              <a:rPr lang="ru-RU" sz="1800" dirty="0" smtClean="0"/>
              <a:t>«В  МАСТЕРСКОЙ»</a:t>
            </a:r>
          </a:p>
          <a:p>
            <a:r>
              <a:rPr lang="ru-RU" sz="1800" dirty="0" smtClean="0"/>
              <a:t>Преподаватель  Борисова Марина Борисовна</a:t>
            </a:r>
          </a:p>
          <a:p>
            <a:endParaRPr lang="ru-RU" sz="1800" dirty="0" smtClean="0"/>
          </a:p>
          <a:p>
            <a:r>
              <a:rPr lang="ru-RU" sz="1800" dirty="0" smtClean="0"/>
              <a:t>СПб ГБПОУ «Санкт-Петербургское  художественное училище  имени Н.К. Рериха»</a:t>
            </a:r>
          </a:p>
          <a:p>
            <a:endParaRPr lang="ru-RU" sz="1800" dirty="0" smtClean="0"/>
          </a:p>
          <a:p>
            <a:r>
              <a:rPr lang="ru-RU" sz="1800" dirty="0" smtClean="0"/>
              <a:t>НОМИНАЦИЯ «СЮЖЕТНАЯ КОМПОЗИЦИЯ»</a:t>
            </a:r>
            <a:endParaRPr lang="ru-RU" sz="1800" dirty="0"/>
          </a:p>
        </p:txBody>
      </p:sp>
      <p:pic>
        <p:nvPicPr>
          <p:cNvPr id="9218" name="Picture 2" descr="F:\Образ педагога и наставника\Материалы победителей\Студенты\Савельева Наталия, 21 год\Савельева Наталия Сергеевна. В мастерской графика. 100-65 хм Санкт-Петербург. 202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71538" y="330977"/>
            <a:ext cx="3883038" cy="59967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5074" y="457200"/>
            <a:ext cx="2547926" cy="10668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ДОНЦОВА </a:t>
            </a:r>
            <a:br>
              <a:rPr lang="ru-RU" sz="2400" dirty="0" smtClean="0"/>
            </a:br>
            <a:r>
              <a:rPr lang="ru-RU" sz="2400" dirty="0" smtClean="0"/>
              <a:t>ОЛЬГА, 8 ЛЕТ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215074" y="1857364"/>
            <a:ext cx="2686040" cy="4500594"/>
          </a:xfrm>
        </p:spPr>
        <p:txBody>
          <a:bodyPr>
            <a:normAutofit fontScale="85000" lnSpcReduction="20000"/>
          </a:bodyPr>
          <a:lstStyle/>
          <a:p>
            <a:r>
              <a:rPr lang="ru-RU" sz="2100" dirty="0" smtClean="0"/>
              <a:t>«ПЕРВЫЕ УРОКИ КОМПОЗИЦИИ»</a:t>
            </a:r>
          </a:p>
          <a:p>
            <a:r>
              <a:rPr lang="ru-RU" sz="2100" dirty="0" smtClean="0"/>
              <a:t>Преподаватель  Кисель  Ирина </a:t>
            </a:r>
            <a:r>
              <a:rPr lang="ru-RU" sz="2100" dirty="0" err="1" smtClean="0"/>
              <a:t>Зигмундовна</a:t>
            </a:r>
            <a:endParaRPr lang="ru-RU" sz="2100" dirty="0" smtClean="0"/>
          </a:p>
          <a:p>
            <a:endParaRPr lang="ru-RU" sz="2100" dirty="0" smtClean="0"/>
          </a:p>
          <a:p>
            <a:r>
              <a:rPr lang="ru-RU" sz="2100" dirty="0" smtClean="0"/>
              <a:t>СПб ГБУ ДО  «Санкт-Петербургская детская школа искусств имени  М.И. Глинки»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НОМИНАЦИЯ «ПОТРЕТ»              </a:t>
            </a:r>
            <a:endParaRPr lang="ru-RU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71538" y="214290"/>
            <a:ext cx="4357718" cy="6299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5074" y="457200"/>
            <a:ext cx="2547926" cy="10668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ПЕТРОВА </a:t>
            </a:r>
            <a:br>
              <a:rPr lang="ru-RU" sz="2400" dirty="0" smtClean="0"/>
            </a:br>
            <a:r>
              <a:rPr lang="ru-RU" sz="2400" dirty="0" smtClean="0"/>
              <a:t>МАРИЯ, 11 ЛЕТ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215074" y="1785926"/>
            <a:ext cx="2550974" cy="4500594"/>
          </a:xfrm>
        </p:spPr>
        <p:txBody>
          <a:bodyPr>
            <a:noAutofit/>
          </a:bodyPr>
          <a:lstStyle/>
          <a:p>
            <a:r>
              <a:rPr lang="ru-RU" sz="1800" dirty="0" smtClean="0"/>
              <a:t>«ЛЮБИМАЯ  УЧИТЕЛЬНИЦА»</a:t>
            </a:r>
          </a:p>
          <a:p>
            <a:r>
              <a:rPr lang="ru-RU" sz="1800" dirty="0" smtClean="0"/>
              <a:t>Преподаватель  </a:t>
            </a:r>
            <a:r>
              <a:rPr lang="ru-RU" sz="1800" dirty="0" err="1" smtClean="0"/>
              <a:t>Каменецкая</a:t>
            </a:r>
            <a:r>
              <a:rPr lang="ru-RU" sz="1800" dirty="0" smtClean="0"/>
              <a:t>  Анна Алексеевна</a:t>
            </a:r>
          </a:p>
          <a:p>
            <a:r>
              <a:rPr lang="ru-RU" sz="1800" dirty="0" smtClean="0"/>
              <a:t>СПб ГБУ ДО  «Санкт-Петербургская детская художественная школа № 6»</a:t>
            </a:r>
          </a:p>
          <a:p>
            <a:endParaRPr lang="ru-RU" sz="1800" dirty="0" smtClean="0"/>
          </a:p>
          <a:p>
            <a:r>
              <a:rPr lang="ru-RU" sz="1800" dirty="0" smtClean="0"/>
              <a:t>НОМИНАЦИЯ «ПОТРЕТ»</a:t>
            </a:r>
            <a:endParaRPr lang="ru-RU" sz="1800" dirty="0"/>
          </a:p>
        </p:txBody>
      </p:sp>
      <p:pic>
        <p:nvPicPr>
          <p:cNvPr id="4098" name="Picture 2" descr="F:\Образ педагога и наставника\Материалы победителей\Обучающиеся ДШИ-ДХШ\Петрова Мария, 11 лет\Петрова Маруся - Любимая учительница. Преп. Каменецкая А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85786" y="285728"/>
            <a:ext cx="4709796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2" y="457200"/>
            <a:ext cx="2476488" cy="10668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ЗОРИНА </a:t>
            </a:r>
            <a:br>
              <a:rPr lang="ru-RU" sz="2400" dirty="0" smtClean="0"/>
            </a:br>
            <a:r>
              <a:rPr lang="ru-RU" sz="2400" dirty="0" smtClean="0"/>
              <a:t>ЮЛИЯ, 13 ЛЕТ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286512" y="1714488"/>
            <a:ext cx="2479536" cy="4714908"/>
          </a:xfrm>
        </p:spPr>
        <p:txBody>
          <a:bodyPr>
            <a:noAutofit/>
          </a:bodyPr>
          <a:lstStyle/>
          <a:p>
            <a:r>
              <a:rPr lang="ru-RU" sz="1800" dirty="0" smtClean="0"/>
              <a:t>«ХУДОЖНИК-ПЕДАГОГ»</a:t>
            </a:r>
          </a:p>
          <a:p>
            <a:r>
              <a:rPr lang="ru-RU" sz="1800" dirty="0" smtClean="0"/>
              <a:t>Преподаватель Тюков Александр Васильевич</a:t>
            </a:r>
          </a:p>
          <a:p>
            <a:r>
              <a:rPr lang="ru-RU" sz="1800" dirty="0" smtClean="0"/>
              <a:t>СПб ГБУ ДО  «Санкт-Петербургская детская художественная школа № 6»</a:t>
            </a:r>
          </a:p>
          <a:p>
            <a:endParaRPr lang="ru-RU" sz="1800" dirty="0" smtClean="0"/>
          </a:p>
          <a:p>
            <a:r>
              <a:rPr lang="ru-RU" sz="1800" dirty="0" smtClean="0"/>
              <a:t>НОМИНАЦИЯ «ПОТРЕТ»</a:t>
            </a:r>
            <a:endParaRPr lang="ru-RU" sz="1800" dirty="0"/>
          </a:p>
        </p:txBody>
      </p:sp>
      <p:pic>
        <p:nvPicPr>
          <p:cNvPr id="3074" name="Picture 2" descr="F:\Образ педагога и наставника\Материалы победителей\Обучающиеся ДШИ-ДХШ\Зорина Юлия, 13 лет\Зорина Юлия - Мой преподаватель. Преп. Тюков АВ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42976" y="357166"/>
            <a:ext cx="4215105" cy="61306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H="1">
            <a:off x="6215070" y="285728"/>
            <a:ext cx="2571769" cy="1000132"/>
          </a:xfrm>
        </p:spPr>
        <p:txBody>
          <a:bodyPr>
            <a:noAutofit/>
          </a:bodyPr>
          <a:lstStyle/>
          <a:p>
            <a:r>
              <a:rPr lang="ru-RU" sz="2400" dirty="0" smtClean="0"/>
              <a:t>ДАБОНИЧЕВ</a:t>
            </a:r>
            <a:br>
              <a:rPr lang="ru-RU" sz="2400" dirty="0" smtClean="0"/>
            </a:br>
            <a:r>
              <a:rPr lang="ru-RU" sz="2400" dirty="0" smtClean="0"/>
              <a:t>ЛЕВ , 8 ЛЕТ</a:t>
            </a: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 flipH="1">
            <a:off x="6215074" y="1857364"/>
            <a:ext cx="2500330" cy="4643470"/>
          </a:xfrm>
        </p:spPr>
        <p:txBody>
          <a:bodyPr>
            <a:noAutofit/>
          </a:bodyPr>
          <a:lstStyle/>
          <a:p>
            <a:r>
              <a:rPr lang="ru-RU" sz="1800" dirty="0" smtClean="0"/>
              <a:t>«УЧИТЕЛЬ, ОТКРЫВАЮЩИЙ ТАЛАНТЫ»</a:t>
            </a:r>
          </a:p>
          <a:p>
            <a:r>
              <a:rPr lang="ru-RU" sz="1800" dirty="0" smtClean="0"/>
              <a:t>Преподаватель  </a:t>
            </a:r>
            <a:r>
              <a:rPr lang="ru-RU" sz="1800" dirty="0" err="1" smtClean="0"/>
              <a:t>Каменецкая</a:t>
            </a:r>
            <a:r>
              <a:rPr lang="ru-RU" sz="1800" dirty="0" smtClean="0"/>
              <a:t>  Анна Алексеевна</a:t>
            </a:r>
          </a:p>
          <a:p>
            <a:r>
              <a:rPr lang="ru-RU" sz="1800" dirty="0" smtClean="0"/>
              <a:t>СПб ГБУ ДО  «Санкт-Петербургская детская художественная школа № 6»</a:t>
            </a:r>
          </a:p>
          <a:p>
            <a:r>
              <a:rPr lang="ru-RU" sz="1800" dirty="0" smtClean="0"/>
              <a:t>НОМИНАЦИЯ</a:t>
            </a:r>
            <a:r>
              <a:rPr lang="ru-RU" sz="1800" dirty="0"/>
              <a:t> </a:t>
            </a:r>
            <a:r>
              <a:rPr lang="ru-RU" sz="1800" dirty="0" smtClean="0"/>
              <a:t>«СЮЖЕТНАЯ КОМПОЗИЦИЯ»</a:t>
            </a:r>
          </a:p>
        </p:txBody>
      </p:sp>
      <p:pic>
        <p:nvPicPr>
          <p:cNvPr id="7" name="Picture 2" descr="F:\Образ педагога и наставника\Материалы победителей\Обучающиеся ДШИ-ДХШ\Дабоничев Лев, 8 лет\Дабоничев Лев - Учитель, открывающий таланты. Преп. Каменецкая А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28662" y="285728"/>
            <a:ext cx="4411410" cy="6327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5074" y="457200"/>
            <a:ext cx="2643206" cy="828660"/>
          </a:xfrm>
        </p:spPr>
        <p:txBody>
          <a:bodyPr>
            <a:normAutofit/>
          </a:bodyPr>
          <a:lstStyle/>
          <a:p>
            <a:r>
              <a:rPr lang="ru-RU" dirty="0" smtClean="0"/>
              <a:t>ПЕРЕПЕЛИЦИНА ЯСМИНА,  12 ЛЕТ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215074" y="1600200"/>
            <a:ext cx="2550974" cy="4686320"/>
          </a:xfrm>
        </p:spPr>
        <p:txBody>
          <a:bodyPr>
            <a:noAutofit/>
          </a:bodyPr>
          <a:lstStyle/>
          <a:p>
            <a:r>
              <a:rPr lang="ru-RU" sz="1800" dirty="0" smtClean="0"/>
              <a:t>«НА  УРОКЕ  СКУЛЬПТУРЫ»</a:t>
            </a:r>
          </a:p>
          <a:p>
            <a:r>
              <a:rPr lang="ru-RU" sz="1800" dirty="0" smtClean="0"/>
              <a:t>Преподаватель  Романова  Тамара  Юрьевна</a:t>
            </a:r>
          </a:p>
          <a:p>
            <a:r>
              <a:rPr lang="ru-RU" sz="1800" dirty="0" smtClean="0"/>
              <a:t>СПб ГБУ ДО  «Санкт-Петербургская детская школа искусств имени     Е.А. Мравинского»</a:t>
            </a:r>
          </a:p>
          <a:p>
            <a:endParaRPr lang="ru-RU" sz="1800" dirty="0" smtClean="0"/>
          </a:p>
          <a:p>
            <a:r>
              <a:rPr lang="ru-RU" sz="1800" dirty="0" smtClean="0"/>
              <a:t>НОМИНАЦИЯ         «СЮЖЕТНАЯ  КОМПОЗИЦИЯ»</a:t>
            </a:r>
            <a:endParaRPr lang="ru-RU" sz="1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28662" y="285728"/>
            <a:ext cx="4429156" cy="617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3636" y="457200"/>
            <a:ext cx="2619364" cy="10668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ПАПУРИНА ТАТЬЯНА,          14 ЛЕТ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286512" y="1857364"/>
            <a:ext cx="2479536" cy="4643470"/>
          </a:xfrm>
        </p:spPr>
        <p:txBody>
          <a:bodyPr>
            <a:noAutofit/>
          </a:bodyPr>
          <a:lstStyle/>
          <a:p>
            <a:r>
              <a:rPr lang="ru-RU" sz="1800" dirty="0" smtClean="0"/>
              <a:t>«ХУДОЖНИК ЗА РАБОТОЙ»</a:t>
            </a:r>
          </a:p>
          <a:p>
            <a:r>
              <a:rPr lang="ru-RU" sz="1800" dirty="0" smtClean="0"/>
              <a:t>Преподаватель  </a:t>
            </a:r>
            <a:r>
              <a:rPr lang="ru-RU" sz="1800" dirty="0" err="1" smtClean="0"/>
              <a:t>Каменецкая</a:t>
            </a:r>
            <a:r>
              <a:rPr lang="ru-RU" sz="1800" dirty="0" smtClean="0"/>
              <a:t>  Анна Алексеевна</a:t>
            </a:r>
          </a:p>
          <a:p>
            <a:r>
              <a:rPr lang="ru-RU" sz="1800" dirty="0" smtClean="0"/>
              <a:t>СПб ГБУ ДО  «Санкт-Петербургская детская художественная школа № 6»</a:t>
            </a:r>
          </a:p>
          <a:p>
            <a:r>
              <a:rPr lang="ru-RU" sz="1800" dirty="0" smtClean="0"/>
              <a:t>НОМИНАЦИЯ «СЮЖЕТНАЯ КОМПОЗИЦИЯ»</a:t>
            </a:r>
          </a:p>
          <a:p>
            <a:endParaRPr lang="ru-RU" sz="1800" dirty="0"/>
          </a:p>
        </p:txBody>
      </p:sp>
      <p:pic>
        <p:nvPicPr>
          <p:cNvPr id="6146" name="Picture 2" descr="F:\Образ педагога и наставника\Материалы победителей\Обучающиеся ДШИ-ДХШ\Папурина Татьяна, 14 лет\Папурина Татьяна - Художник за работой. Преп. Каменецкая А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00100" y="428604"/>
            <a:ext cx="4286280" cy="60755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5074" y="457200"/>
            <a:ext cx="2547926" cy="1066800"/>
          </a:xfrm>
        </p:spPr>
        <p:txBody>
          <a:bodyPr>
            <a:noAutofit/>
          </a:bodyPr>
          <a:lstStyle/>
          <a:p>
            <a:r>
              <a:rPr lang="ru-RU" sz="2400" dirty="0" smtClean="0"/>
              <a:t>СПИРИДОНОВ ВИКТОР, </a:t>
            </a:r>
            <a:br>
              <a:rPr lang="ru-RU" sz="2400" dirty="0" smtClean="0"/>
            </a:br>
            <a:r>
              <a:rPr lang="ru-RU" sz="2400" dirty="0" smtClean="0"/>
              <a:t>16 ЛЕТ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215074" y="1600200"/>
            <a:ext cx="2550974" cy="4900634"/>
          </a:xfrm>
        </p:spPr>
        <p:txBody>
          <a:bodyPr>
            <a:noAutofit/>
          </a:bodyPr>
          <a:lstStyle/>
          <a:p>
            <a:r>
              <a:rPr lang="ru-RU" sz="1800" dirty="0" smtClean="0"/>
              <a:t>«УРОК  ХИМИИ»</a:t>
            </a:r>
          </a:p>
          <a:p>
            <a:r>
              <a:rPr lang="ru-RU" sz="1800" dirty="0" smtClean="0"/>
              <a:t>Преподаватель  Литвякова Татьяна  Анатольевна</a:t>
            </a:r>
          </a:p>
          <a:p>
            <a:endParaRPr lang="ru-RU" sz="1800" dirty="0" smtClean="0"/>
          </a:p>
          <a:p>
            <a:r>
              <a:rPr lang="ru-RU" sz="1800" dirty="0" smtClean="0"/>
              <a:t>СПб ГБУ ДО  «Санкт-Петербургская детская школа искусств имени  М.И. Глинки»</a:t>
            </a:r>
          </a:p>
          <a:p>
            <a:endParaRPr lang="ru-RU" sz="1800" dirty="0" smtClean="0"/>
          </a:p>
          <a:p>
            <a:r>
              <a:rPr lang="ru-RU" sz="1800" dirty="0" smtClean="0"/>
              <a:t>НОМИНАЦИЯ              «СЮЖЕТНАЯ              КОМПОЗИЦИЯ»</a:t>
            </a:r>
            <a:endParaRPr lang="ru-RU" sz="1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28662" y="285728"/>
            <a:ext cx="4429156" cy="6274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3636" y="214290"/>
            <a:ext cx="2614602" cy="1798628"/>
          </a:xfrm>
        </p:spPr>
        <p:txBody>
          <a:bodyPr>
            <a:noAutofit/>
          </a:bodyPr>
          <a:lstStyle/>
          <a:p>
            <a:r>
              <a:rPr lang="ru-RU" sz="2800" dirty="0" smtClean="0"/>
              <a:t>ГРИГОРЬЕВА ЕВА, </a:t>
            </a:r>
            <a:br>
              <a:rPr lang="ru-RU" sz="2800" dirty="0" smtClean="0"/>
            </a:br>
            <a:r>
              <a:rPr lang="ru-RU" sz="2800" dirty="0" smtClean="0"/>
              <a:t>20 ЛЕТ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 flipH="1">
            <a:off x="6286512" y="2214554"/>
            <a:ext cx="2428892" cy="4071966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 smtClean="0"/>
              <a:t>«В  МАСТЕРСКОЙ»</a:t>
            </a:r>
          </a:p>
          <a:p>
            <a:r>
              <a:rPr lang="ru-RU" sz="7200" dirty="0" smtClean="0"/>
              <a:t>Преподаватель  Борисова Марина Борисовна</a:t>
            </a:r>
          </a:p>
          <a:p>
            <a:endParaRPr lang="ru-RU" sz="7200" dirty="0" smtClean="0"/>
          </a:p>
          <a:p>
            <a:r>
              <a:rPr lang="ru-RU" sz="7200" dirty="0" smtClean="0"/>
              <a:t>СПб ГБПОУ «Санкт-Петербургское  художественное училище  имени Н.К. Рериха»</a:t>
            </a:r>
          </a:p>
          <a:p>
            <a:endParaRPr lang="ru-RU" sz="7200" dirty="0" smtClean="0"/>
          </a:p>
          <a:p>
            <a:r>
              <a:rPr lang="ru-RU" sz="7200" dirty="0" smtClean="0"/>
              <a:t>НОМИНАЦИЯ «СЮЖЕТНАЯ КОМПОЗИЦИЯ»</a:t>
            </a:r>
          </a:p>
          <a:p>
            <a:endParaRPr lang="ru-RU" dirty="0"/>
          </a:p>
        </p:txBody>
      </p:sp>
      <p:pic>
        <p:nvPicPr>
          <p:cNvPr id="8194" name="Picture 2" descr="F:\Образ педагога и наставника\Материалы победителей\Студенты\Григорьева Ева, 20 лет\Григорьева Ева Эдуардовна. В мастерской. 50-60 хм . Санкт -Петербург.202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85794"/>
            <a:ext cx="5424869" cy="45641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97</TotalTime>
  <Words>255</Words>
  <Application>Microsoft Office PowerPoint</Application>
  <PresentationFormat>Экран (4:3)</PresentationFormat>
  <Paragraphs>60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ВЫСТАВКА  РАБОТ ПОБЕДИТЕЛЕЙ  I  ТУРА (РЕГИОНАЛЬНОГО  ЭТАПА) ВСЕРОССИЙСКОЙ ВЫСТАВКИ-КОНКУРСА «ОБРАЗ ПЕДАГОГОВ И НАСТАВНИКОВ В ПРИЗВЕДЕНИЯХ МОЛОДЫХ ХУДОЖНИКОВ» </vt:lpstr>
      <vt:lpstr>ДОНЦОВА  ОЛЬГА, 8 ЛЕТ</vt:lpstr>
      <vt:lpstr>ПЕТРОВА  МАРИЯ, 11 ЛЕТ</vt:lpstr>
      <vt:lpstr>ЗОРИНА  ЮЛИЯ, 13 ЛЕТ</vt:lpstr>
      <vt:lpstr>ДАБОНИЧЕВ ЛЕВ , 8 ЛЕТ</vt:lpstr>
      <vt:lpstr>ПЕРЕПЕЛИЦИНА ЯСМИНА,  12 ЛЕТ</vt:lpstr>
      <vt:lpstr>ПАПУРИНА ТАТЬЯНА,          14 ЛЕТ</vt:lpstr>
      <vt:lpstr>СПИРИДОНОВ ВИКТОР,  16 ЛЕТ</vt:lpstr>
      <vt:lpstr>ГРИГОРЬЕВА ЕВА,  20 ЛЕТ</vt:lpstr>
      <vt:lpstr>САВЕЛЬЕВА НАТАЛИЯ,           21 ГОД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ВЫСТАВКА  РАБОТ ПОБЕДИТЕЛЕЙ  I  ТУРА (РЕГИОНАЛЬНОГО  ЭТАПА) ВСЕРОССИЙСКОЙ ВЫСТАВКИ-КОНКУРСА «ОБРАЗ ПЕДАГОГОВ И НАСТАВНИКОВ В ПРИЗВЕДЕНИЯХ МОЛОДЫХ ХУДОЖНИКОВ»</dc:title>
  <dc:creator>Homes</dc:creator>
  <cp:lastModifiedBy>Homes</cp:lastModifiedBy>
  <cp:revision>17</cp:revision>
  <dcterms:created xsi:type="dcterms:W3CDTF">2023-06-09T22:48:04Z</dcterms:created>
  <dcterms:modified xsi:type="dcterms:W3CDTF">2023-06-10T20:24:50Z</dcterms:modified>
</cp:coreProperties>
</file>